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12B6-2460-431C-A141-683597A561C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68D0-A5A1-4297-85FF-B5C36E21076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12B6-2460-431C-A141-683597A561C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68D0-A5A1-4297-85FF-B5C36E2107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12B6-2460-431C-A141-683597A561C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68D0-A5A1-4297-85FF-B5C36E2107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12B6-2460-431C-A141-683597A561C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68D0-A5A1-4297-85FF-B5C36E21076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12B6-2460-431C-A141-683597A561C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68D0-A5A1-4297-85FF-B5C36E2107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12B6-2460-431C-A141-683597A561C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68D0-A5A1-4297-85FF-B5C36E21076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12B6-2460-431C-A141-683597A561C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68D0-A5A1-4297-85FF-B5C36E21076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12B6-2460-431C-A141-683597A561C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68D0-A5A1-4297-85FF-B5C36E2107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12B6-2460-431C-A141-683597A561C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68D0-A5A1-4297-85FF-B5C36E2107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12B6-2460-431C-A141-683597A561C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68D0-A5A1-4297-85FF-B5C36E2107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12B6-2460-431C-A141-683597A561C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68D0-A5A1-4297-85FF-B5C36E21076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FE312B6-2460-431C-A141-683597A561C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CDA68D0-A5A1-4297-85FF-B5C36E21076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340768"/>
            <a:ext cx="8064896" cy="525658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latin typeface="Comic Sans MS" pitchFamily="66" charset="0"/>
              </a:rPr>
              <a:t>Организация деятельности взрослых и детей по реализации и освоению образовательной области «Физическое развитие» в условиях перехода на 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latin typeface="Comic Sans MS" pitchFamily="66" charset="0"/>
              </a:rPr>
              <a:t>ФГОС ДО</a:t>
            </a:r>
          </a:p>
          <a:p>
            <a:pPr algn="r">
              <a:lnSpc>
                <a:spcPct val="150000"/>
              </a:lnSpc>
            </a:pPr>
            <a:endParaRPr lang="ru-RU" sz="1400" b="1" dirty="0">
              <a:latin typeface="Comic Sans MS" pitchFamily="66" charset="0"/>
            </a:endParaRPr>
          </a:p>
          <a:p>
            <a:pPr algn="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Выступающий: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</a:t>
            </a:r>
          </a:p>
          <a:p>
            <a:pPr algn="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торой младшей группы</a:t>
            </a:r>
          </a:p>
          <a:p>
            <a:pPr algn="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Кондратьева Е.С.</a:t>
            </a:r>
          </a:p>
          <a:p>
            <a:pPr algn="r">
              <a:lnSpc>
                <a:spcPct val="150000"/>
              </a:lnSpc>
            </a:pPr>
            <a:endParaRPr lang="ru-RU" sz="1400" b="1" dirty="0" smtClean="0">
              <a:latin typeface="Comic Sans MS" pitchFamily="66" charset="0"/>
            </a:endParaRPr>
          </a:p>
          <a:p>
            <a:pPr algn="ctr">
              <a:lnSpc>
                <a:spcPct val="150000"/>
              </a:lnSpc>
            </a:pPr>
            <a:endParaRPr lang="ru-RU" sz="1400" b="1" dirty="0" smtClean="0">
              <a:latin typeface="Comic Sans MS" pitchFamily="66" charset="0"/>
            </a:endParaRPr>
          </a:p>
          <a:p>
            <a:pPr algn="ctr">
              <a:lnSpc>
                <a:spcPct val="150000"/>
              </a:lnSpc>
            </a:pPr>
            <a:endParaRPr lang="ru-RU" sz="1400" b="1" dirty="0">
              <a:latin typeface="Comic Sans MS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ru-RU" sz="1400" b="1" dirty="0" smtClean="0">
                <a:latin typeface="Comic Sans MS" pitchFamily="66" charset="0"/>
              </a:rPr>
              <a:t>Декабрь 2014 г.</a:t>
            </a:r>
            <a:endParaRPr lang="ru-RU" sz="1400" b="1" dirty="0"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16632"/>
            <a:ext cx="7175351" cy="792087"/>
          </a:xfrm>
        </p:spPr>
        <p:txBody>
          <a:bodyPr/>
          <a:lstStyle/>
          <a:p>
            <a:pPr marL="0" indent="0" algn="ctr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«Тальская средняя общеобразовательная школа»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(дошкольное отделение)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5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>
                <a:effectLst/>
              </a:rPr>
              <a:t>Формы физического развития: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8064896" cy="439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056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>
                <a:effectLst/>
              </a:rPr>
              <a:t>Оздоровительная направленность воспитательно-образовательного процесса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pic>
        <p:nvPicPr>
          <p:cNvPr id="2049" name="Picture 1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8208912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279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6512511" cy="720080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dirty="0">
                <a:effectLst/>
              </a:rPr>
              <a:t>Организация двигательного режима в дошкольном отделении МБОУ «Тальская СОШ»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endParaRPr lang="ru-RU" sz="24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4"/>
            <a:ext cx="8352928" cy="5977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193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12511" cy="720080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dirty="0">
                <a:effectLst/>
              </a:rPr>
              <a:t>Примерная модель двигательного режима дошкольного отделения.</a:t>
            </a:r>
            <a:br>
              <a:rPr lang="ru-RU" sz="1800" dirty="0">
                <a:effectLst/>
              </a:rPr>
            </a:br>
            <a:endParaRPr lang="ru-RU" sz="1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08050"/>
            <a:ext cx="8712968" cy="568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009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dirty="0">
                <a:effectLst/>
              </a:rPr>
              <a:t>Здоровьесберегающие технологии, используемые в дошкольном отделении 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1075"/>
            <a:ext cx="8712968" cy="5587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227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6512511" cy="792088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dirty="0">
                <a:effectLst/>
              </a:rPr>
              <a:t>Формы  организации работы  с детьми по</a:t>
            </a:r>
            <a:r>
              <a:rPr lang="ru-RU" sz="1800" i="1" dirty="0">
                <a:effectLst/>
              </a:rPr>
              <a:t>  </a:t>
            </a:r>
            <a:r>
              <a:rPr lang="ru-RU" sz="1800" dirty="0">
                <a:effectLst/>
              </a:rPr>
              <a:t>образовательной области «Физическое развитие»</a:t>
            </a:r>
            <a:br>
              <a:rPr lang="ru-RU" sz="1800" dirty="0">
                <a:effectLst/>
              </a:rPr>
            </a:br>
            <a:endParaRPr lang="ru-RU" sz="1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31838"/>
            <a:ext cx="8568952" cy="5865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023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dirty="0"/>
              <a:t>Формы  организации работы  с детьми по  образовательной области «Физическое развитие»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08720"/>
            <a:ext cx="8352928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080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6512511" cy="576064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dirty="0">
                <a:effectLst/>
              </a:rPr>
              <a:t>Формы взаимодействия с семьями воспитанников</a:t>
            </a:r>
            <a:br>
              <a:rPr lang="ru-RU" sz="1800" dirty="0">
                <a:effectLst/>
              </a:rPr>
            </a:br>
            <a:endParaRPr lang="ru-RU" sz="1800" dirty="0"/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31838"/>
            <a:ext cx="8424936" cy="5865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621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6512511" cy="576064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</a:rPr>
              <a:t>Формы взаимодействия с семьями воспитанников</a:t>
            </a:r>
            <a:endParaRPr lang="ru-RU" sz="1800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692150"/>
            <a:ext cx="8064896" cy="5833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777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6512511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2132856"/>
            <a:ext cx="6400800" cy="3474720"/>
          </a:xfrm>
        </p:spPr>
        <p:txBody>
          <a:bodyPr/>
          <a:lstStyle/>
          <a:p>
            <a:pPr algn="ctr"/>
            <a:endParaRPr lang="ru-RU" dirty="0" smtClean="0"/>
          </a:p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Спасибо за внимание!!!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33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512511" cy="72008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404664"/>
            <a:ext cx="6696744" cy="513090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ru-RU" b="1" dirty="0" smtClean="0">
              <a:solidFill>
                <a:srgbClr val="008A00"/>
              </a:solidFill>
            </a:endParaRPr>
          </a:p>
          <a:p>
            <a:pPr>
              <a:lnSpc>
                <a:spcPct val="90000"/>
              </a:lnSpc>
            </a:pPr>
            <a:endParaRPr lang="ru-RU" b="1" dirty="0">
              <a:solidFill>
                <a:srgbClr val="008A00"/>
              </a:solidFill>
            </a:endParaRPr>
          </a:p>
          <a:p>
            <a:pPr>
              <a:lnSpc>
                <a:spcPct val="90000"/>
              </a:lnSpc>
            </a:pPr>
            <a:endParaRPr lang="ru-RU" b="1" dirty="0" smtClean="0">
              <a:solidFill>
                <a:srgbClr val="008A00"/>
              </a:solidFill>
            </a:endParaRPr>
          </a:p>
          <a:p>
            <a:pPr marL="45720" indent="0">
              <a:lnSpc>
                <a:spcPct val="90000"/>
              </a:lnSpc>
              <a:buNone/>
            </a:pPr>
            <a:r>
              <a:rPr lang="ru-RU" sz="2800" b="1" dirty="0" smtClean="0">
                <a:solidFill>
                  <a:srgbClr val="008A00"/>
                </a:solidFill>
              </a:rPr>
              <a:t>Единственная </a:t>
            </a:r>
            <a:r>
              <a:rPr lang="ru-RU" sz="2800" b="1" dirty="0">
                <a:solidFill>
                  <a:srgbClr val="008A00"/>
                </a:solidFill>
              </a:rPr>
              <a:t>красота, которую я знаю, - это здоровье</a:t>
            </a:r>
            <a:r>
              <a:rPr lang="ru-RU" sz="2800" dirty="0"/>
              <a:t>. </a:t>
            </a:r>
          </a:p>
          <a:p>
            <a:pPr algn="r">
              <a:lnSpc>
                <a:spcPct val="90000"/>
              </a:lnSpc>
              <a:buNone/>
            </a:pPr>
            <a:r>
              <a:rPr lang="ru-RU" sz="2000" i="1" dirty="0"/>
              <a:t>                                    Генрих Гейне.</a:t>
            </a:r>
          </a:p>
          <a:p>
            <a:pPr>
              <a:lnSpc>
                <a:spcPct val="90000"/>
              </a:lnSpc>
            </a:pPr>
            <a:endParaRPr lang="ru-RU" sz="2000" i="1" dirty="0"/>
          </a:p>
          <a:p>
            <a:pPr>
              <a:lnSpc>
                <a:spcPct val="90000"/>
              </a:lnSpc>
            </a:pPr>
            <a:endParaRPr lang="ru-RU" sz="2000" i="1" dirty="0"/>
          </a:p>
          <a:p>
            <a:pPr marL="45720" indent="0">
              <a:lnSpc>
                <a:spcPct val="90000"/>
              </a:lnSpc>
              <a:buNone/>
            </a:pPr>
            <a:r>
              <a:rPr lang="ru-RU" sz="2800" b="1" dirty="0">
                <a:solidFill>
                  <a:srgbClr val="002060"/>
                </a:solidFill>
              </a:rPr>
              <a:t>Чтобы быть здоровым, нужны собственные усилия, постоянные и значительные, и заменить их нельзя ничем</a:t>
            </a:r>
            <a:r>
              <a:rPr lang="ru-RU" sz="2800" i="1" dirty="0">
                <a:solidFill>
                  <a:srgbClr val="002060"/>
                </a:solidFill>
              </a:rPr>
              <a:t>. </a:t>
            </a:r>
          </a:p>
          <a:p>
            <a:pPr algn="r">
              <a:lnSpc>
                <a:spcPct val="90000"/>
              </a:lnSpc>
              <a:buNone/>
            </a:pPr>
            <a:r>
              <a:rPr lang="ru-RU" sz="2000" i="1" dirty="0"/>
              <a:t>                                   Н.М. Амосов.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219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6512511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72181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endParaRPr lang="ru-RU" sz="3200" b="1" i="1" dirty="0" smtClean="0">
              <a:solidFill>
                <a:srgbClr val="CC33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ru-RU" sz="3200" b="1" i="1" dirty="0" smtClean="0">
                <a:solidFill>
                  <a:srgbClr val="CC3300"/>
                </a:solidFill>
              </a:rPr>
              <a:t>«</a:t>
            </a:r>
            <a:r>
              <a:rPr lang="ru-RU" sz="3200" b="1" i="1" dirty="0">
                <a:solidFill>
                  <a:srgbClr val="CC3300"/>
                </a:solidFill>
              </a:rPr>
              <a:t>Я не боюсь еще и еще раз повторить: забота о здоровье – это важнейший труд воспитателя. От жизнерадостности, бодрости детей зависит их духовная жизнь, мировоззрение, умственное развитие, прочность знаний, вера в свои силы</a:t>
            </a:r>
            <a:r>
              <a:rPr lang="ru-RU" sz="3200" b="1" i="1" dirty="0" smtClean="0">
                <a:solidFill>
                  <a:srgbClr val="CC3300"/>
                </a:solidFill>
              </a:rPr>
              <a:t>»</a:t>
            </a:r>
            <a:endParaRPr lang="ru-RU" sz="3200" dirty="0"/>
          </a:p>
          <a:p>
            <a:pPr algn="r">
              <a:lnSpc>
                <a:spcPct val="80000"/>
              </a:lnSpc>
              <a:buNone/>
            </a:pPr>
            <a:r>
              <a:rPr lang="ru-RU" sz="3200" b="1" dirty="0"/>
              <a:t>                                             </a:t>
            </a:r>
            <a:r>
              <a:rPr lang="ru-RU" sz="3200" b="1" dirty="0" err="1"/>
              <a:t>В.А.Сухомлинский</a:t>
            </a:r>
            <a:r>
              <a:rPr lang="ru-RU" sz="3200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328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Направления развития и образования детей: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556792"/>
            <a:ext cx="7200800" cy="4464496"/>
          </a:xfrm>
        </p:spPr>
        <p:txBody>
          <a:bodyPr/>
          <a:lstStyle/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/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социально-коммуникативное развитие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Познавательное развитие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Речевое развитие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художественно-эстетическое развитие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Физическое развитие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3115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Цели физического развития: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03648" y="2060848"/>
            <a:ext cx="6400800" cy="3474720"/>
          </a:xfrm>
        </p:spPr>
        <p:txBody>
          <a:bodyPr>
            <a:normAutofit fontScale="92500"/>
          </a:bodyPr>
          <a:lstStyle/>
          <a:p>
            <a:pPr lvl="0"/>
            <a:endParaRPr lang="ru-RU" b="1" dirty="0" smtClean="0"/>
          </a:p>
          <a:p>
            <a:pPr lvl="0"/>
            <a:r>
              <a:rPr lang="ru-RU" sz="2800" b="1" dirty="0" smtClean="0"/>
              <a:t>Гармоничное </a:t>
            </a:r>
            <a:r>
              <a:rPr lang="ru-RU" sz="2800" b="1" dirty="0"/>
              <a:t>физическое развитие;</a:t>
            </a:r>
            <a:endParaRPr lang="ru-RU" sz="2800" dirty="0"/>
          </a:p>
          <a:p>
            <a:pPr lvl="0"/>
            <a:r>
              <a:rPr lang="ru-RU" sz="2800" b="1" dirty="0"/>
              <a:t>Формирование интереса и ценностного отношения к занятиям физической культурой;</a:t>
            </a:r>
            <a:endParaRPr lang="ru-RU" sz="2800" dirty="0"/>
          </a:p>
          <a:p>
            <a:pPr lvl="0"/>
            <a:r>
              <a:rPr lang="ru-RU" sz="2800" b="1" dirty="0"/>
              <a:t>Формирование основ здорового образа жизни</a:t>
            </a:r>
            <a:endParaRPr lang="ru-RU" sz="2800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517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Задачи физического развития в ФГОС ДО: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1916832"/>
            <a:ext cx="6400800" cy="3474720"/>
          </a:xfrm>
        </p:spPr>
        <p:txBody>
          <a:bodyPr/>
          <a:lstStyle/>
          <a:p>
            <a:pPr marL="45720" indent="0">
              <a:buNone/>
            </a:pPr>
            <a:r>
              <a:rPr lang="ru-RU" b="1" dirty="0"/>
              <a:t>Оздоровительные </a:t>
            </a:r>
            <a:endParaRPr lang="ru-RU" dirty="0"/>
          </a:p>
          <a:p>
            <a:pPr lvl="0"/>
            <a:r>
              <a:rPr lang="ru-RU" dirty="0"/>
              <a:t>Охрана жизни и укрепление здоровья, обеспечение нормального функционирования всех органов и систем организма;</a:t>
            </a:r>
          </a:p>
          <a:p>
            <a:pPr lvl="0"/>
            <a:r>
              <a:rPr lang="ru-RU" dirty="0"/>
              <a:t>Всестороннее физическое совершенствование функций организма;</a:t>
            </a:r>
          </a:p>
          <a:p>
            <a:pPr lvl="0"/>
            <a:r>
              <a:rPr lang="ru-RU" dirty="0"/>
              <a:t>Повышение работоспособности и закаливание.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288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Задачи </a:t>
            </a:r>
            <a:r>
              <a:rPr lang="ru-RU" dirty="0"/>
              <a:t>физического развития в ФГОС ДО: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1556792"/>
            <a:ext cx="6400800" cy="3474720"/>
          </a:xfrm>
        </p:spPr>
        <p:txBody>
          <a:bodyPr/>
          <a:lstStyle/>
          <a:p>
            <a:pPr marL="45720" indent="0">
              <a:buNone/>
            </a:pPr>
            <a:r>
              <a:rPr lang="ru-RU" b="1" dirty="0"/>
              <a:t>Образовательные </a:t>
            </a:r>
            <a:endParaRPr lang="ru-RU" dirty="0"/>
          </a:p>
          <a:p>
            <a:pPr lvl="0"/>
            <a:r>
              <a:rPr lang="ru-RU" dirty="0"/>
              <a:t>Формирование двигательных умений и навыков;</a:t>
            </a:r>
          </a:p>
          <a:p>
            <a:pPr lvl="0"/>
            <a:r>
              <a:rPr lang="ru-RU" dirty="0"/>
              <a:t>Развитие физических качеств;</a:t>
            </a:r>
          </a:p>
          <a:p>
            <a:r>
              <a:rPr lang="ru-RU" dirty="0"/>
              <a:t>Овладение ребенком элементарными знаниями о своем организме, роли физических упражнений в его жизни, способах укрепления собственного </a:t>
            </a:r>
          </a:p>
        </p:txBody>
      </p:sp>
    </p:spTree>
    <p:extLst>
      <p:ext uri="{BB962C8B-B14F-4D97-AF65-F5344CB8AC3E}">
        <p14:creationId xmlns:p14="http://schemas.microsoft.com/office/powerpoint/2010/main" val="105046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Задачи </a:t>
            </a:r>
            <a:r>
              <a:rPr lang="ru-RU" dirty="0"/>
              <a:t>физического развития в ФГОС ДО: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916832"/>
            <a:ext cx="6400800" cy="3474720"/>
          </a:xfrm>
        </p:spPr>
        <p:txBody>
          <a:bodyPr/>
          <a:lstStyle/>
          <a:p>
            <a:pPr marL="45720" indent="0">
              <a:buNone/>
            </a:pPr>
            <a:r>
              <a:rPr lang="ru-RU" b="1" dirty="0"/>
              <a:t>Воспитательные</a:t>
            </a:r>
            <a:endParaRPr lang="ru-RU" dirty="0"/>
          </a:p>
          <a:p>
            <a:pPr lvl="0"/>
            <a:r>
              <a:rPr lang="ru-RU" dirty="0"/>
              <a:t>Формирование интереса и потребности в занятиях физическими упражнениями;</a:t>
            </a:r>
          </a:p>
          <a:p>
            <a:pPr lvl="0"/>
            <a:r>
              <a:rPr lang="ru-RU" dirty="0"/>
              <a:t>Разностороннее гармоничное развитие ребенка (не только физическое, но и умственное, нравственное, эстетическое, трудовое)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58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>
                <a:effectLst/>
              </a:rPr>
              <a:t>Средства физического развития: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556792"/>
            <a:ext cx="6400800" cy="4194800"/>
          </a:xfrm>
        </p:spPr>
        <p:txBody>
          <a:bodyPr/>
          <a:lstStyle/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r>
              <a:rPr lang="ru-RU" sz="2800" dirty="0" smtClean="0"/>
              <a:t>Двигательная </a:t>
            </a:r>
            <a:r>
              <a:rPr lang="ru-RU" sz="2800" dirty="0"/>
              <a:t>активность, занятия физкультурой;</a:t>
            </a:r>
          </a:p>
          <a:p>
            <a:pPr lvl="0"/>
            <a:r>
              <a:rPr lang="ru-RU" sz="2800" dirty="0"/>
              <a:t>Эколого-природные факторы (солнце, воздух, вода);</a:t>
            </a:r>
          </a:p>
          <a:p>
            <a:pPr lvl="0"/>
            <a:r>
              <a:rPr lang="ru-RU" sz="2800" dirty="0"/>
              <a:t>Психологические факторы (гигиена сна, питания, занятий)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518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493</TotalTime>
  <Words>359</Words>
  <Application>Microsoft Office PowerPoint</Application>
  <PresentationFormat>Экран (4:3)</PresentationFormat>
  <Paragraphs>68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Воздушный поток</vt:lpstr>
      <vt:lpstr>Муниципальное бюджетное общеобразовательное учреждение «Тальская средняя общеобразовательная школа» (дошкольное отделение)</vt:lpstr>
      <vt:lpstr>Презентация PowerPoint</vt:lpstr>
      <vt:lpstr>Презентация PowerPoint</vt:lpstr>
      <vt:lpstr> Направления развития и образования детей:</vt:lpstr>
      <vt:lpstr>Цели физического развития:</vt:lpstr>
      <vt:lpstr>Задачи физического развития в ФГОС ДО: </vt:lpstr>
      <vt:lpstr>Задачи физического развития в ФГОС ДО: </vt:lpstr>
      <vt:lpstr>Задачи физического развития в ФГОС ДО: </vt:lpstr>
      <vt:lpstr>Средства физического развития: </vt:lpstr>
      <vt:lpstr>Формы физического развития: </vt:lpstr>
      <vt:lpstr>Оздоровительная направленность воспитательно-образовательного процесса </vt:lpstr>
      <vt:lpstr>Организация двигательного режима в дошкольном отделении МБОУ «Тальская СОШ» </vt:lpstr>
      <vt:lpstr>Примерная модель двигательного режима дошкольного отделения. </vt:lpstr>
      <vt:lpstr>Здоровьесберегающие технологии, используемые в дошкольном отделении  </vt:lpstr>
      <vt:lpstr>Формы  организации работы  с детьми по  образовательной области «Физическое развитие» </vt:lpstr>
      <vt:lpstr>Формы  организации работы  с детьми по  образовательной области «Физическое развитие»</vt:lpstr>
      <vt:lpstr>Формы взаимодействия с семьями воспитанников </vt:lpstr>
      <vt:lpstr>Формы взаимодействия с семьями воспитанников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«Тальская средняя общеобразовательная школа» (дошкольное отделение)</dc:title>
  <dc:creator>ELENA</dc:creator>
  <cp:lastModifiedBy>ELENA</cp:lastModifiedBy>
  <cp:revision>9</cp:revision>
  <dcterms:created xsi:type="dcterms:W3CDTF">2014-12-09T02:44:41Z</dcterms:created>
  <dcterms:modified xsi:type="dcterms:W3CDTF">2014-12-10T10:47:21Z</dcterms:modified>
</cp:coreProperties>
</file>