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75" r:id="rId14"/>
    <p:sldId id="276" r:id="rId15"/>
    <p:sldId id="277" r:id="rId16"/>
    <p:sldId id="267" r:id="rId17"/>
    <p:sldId id="268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A1D6455-9F18-484E-A4FA-CFEFF8179B3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9"/>
            <p14:sldId id="266"/>
            <p14:sldId id="275"/>
            <p14:sldId id="276"/>
            <p14:sldId id="277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66A72-0D91-4AA3-A286-4A65AF12DE7C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CA113-46F9-4DA4-A19B-96B62E0C3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91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Родился Дед Мороз более двух тысячелетий назад, поэтому определить его возраст с точностью до года достаточно трудно. А дату Дня рождения зимнего волшебника придумали сами ребятишки.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CA113-46F9-4DA4-A19B-96B62E0C38C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912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CA113-46F9-4DA4-A19B-96B62E0C38C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22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-11264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AutoShape 2" descr="http://dikmi.ru/assets/images/new_year/dr_deda/dr_deda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1" name="Picture 3" descr="C:\Users\LENOVO\Desktop\dr_ded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657315"/>
            <a:ext cx="5915025" cy="4937125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18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Ноября День рождения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>Деда Мороза.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13078" y="5791200"/>
            <a:ext cx="27910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b="1" dirty="0" smtClean="0">
                <a:ln/>
                <a:cs typeface="Aharoni" panose="02010803020104030203" pitchFamily="2" charset="-79"/>
              </a:rPr>
              <a:t>Подготовила Гапеева Е. Н.</a:t>
            </a:r>
          </a:p>
          <a:p>
            <a:pPr algn="ctr"/>
            <a:r>
              <a:rPr lang="ru-RU" b="1" dirty="0" smtClean="0">
                <a:ln/>
                <a:cs typeface="Aharoni" panose="02010803020104030203" pitchFamily="2" charset="-79"/>
              </a:rPr>
              <a:t>Воспитатель </a:t>
            </a:r>
            <a:endParaRPr lang="ru-RU" b="1" cap="none" spc="0" dirty="0">
              <a:ln/>
              <a:effectLst/>
              <a:cs typeface="Aharoni" panose="02010803020104030203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5800" y="228600"/>
            <a:ext cx="3124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Дед Мороз со Снегурочкой приходят на все детские новогодние утренники. Дети с нетерпением ждут дорогого волшебника. По мгновению  жезла Деда Мороза зажигаются огни на новогодней елке.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pic>
        <p:nvPicPr>
          <p:cNvPr id="2049" name="Picture 1" descr="C:\Users\LENOVO\Desktop\1261912908_605438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81000"/>
            <a:ext cx="5953125" cy="547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4400" y="1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" name="Picture 2" descr="C:\Users\GULSINA\Pictures\дом дм зимиой для п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8120764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1000" y="0"/>
            <a:ext cx="32004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В декабре 1998 года из Лапландии Дед Мороз перебрался в Великий Устюг, ставший отныне его вотчиной. В своей резиденции он много работает. Дед Мороз идет в ногу с современностью: освоил компьютер, ведет собственный </a:t>
            </a:r>
            <a:r>
              <a:rPr lang="ru-RU" sz="2000" b="1" dirty="0" err="1" smtClean="0">
                <a:solidFill>
                  <a:srgbClr val="FFFF00"/>
                </a:solidFill>
              </a:rPr>
              <a:t>блог</a:t>
            </a:r>
            <a:r>
              <a:rPr lang="ru-RU" sz="2000" b="1" dirty="0" smtClean="0">
                <a:solidFill>
                  <a:srgbClr val="FFFF00"/>
                </a:solidFill>
              </a:rPr>
              <a:t> в интернете, а его посох подключен к системе ГЛОНАСС. С 2005 года в России стали всенародно отмечать День рождения Деда Мороза. Ежегодно, 18 ноября, Дед Мороз и Снегурочка встречают огромное количество гостей, которые съезжаются на празднества со всего света.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800" y="0"/>
            <a:ext cx="4191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Родственники всегда собираются в этот торжественный день вместе. Из Украины приезжает Святой Николай, из Германии – </a:t>
            </a:r>
            <a:r>
              <a:rPr lang="ru-RU" sz="2800" b="1" dirty="0" err="1" smtClean="0">
                <a:solidFill>
                  <a:srgbClr val="002060"/>
                </a:solidFill>
              </a:rPr>
              <a:t>Вайнахтсман</a:t>
            </a:r>
            <a:r>
              <a:rPr lang="ru-RU" sz="2800" b="1" dirty="0" smtClean="0">
                <a:solidFill>
                  <a:srgbClr val="002060"/>
                </a:solidFill>
              </a:rPr>
              <a:t>, из Гатчины – Всемирный казачий Дед Мороз, из Минска прибывает Дед Мороз Белорусский. Великий Устюг и именинник ждут всех зимних волшебников и обычных людей.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 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025" name="Picture 1" descr="C:\Users\LENOVO\Desktop\image_482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92143" y="685800"/>
            <a:ext cx="4351857" cy="5121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800" y="0"/>
            <a:ext cx="419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Приезжает дед мороз из Германии – </a:t>
            </a:r>
            <a:r>
              <a:rPr lang="ru-RU" sz="2800" b="1" dirty="0" err="1" smtClean="0">
                <a:solidFill>
                  <a:srgbClr val="002060"/>
                </a:solidFill>
              </a:rPr>
              <a:t>Вайнахтсман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5603" name="Picture 3" descr="C:\Users\LENOVO\Desktop\i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9088" y="1143000"/>
            <a:ext cx="6534912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" y="0"/>
            <a:ext cx="419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Из Гатчины приезжает Всемирный казачий Дед Мороз.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 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6629" name="Picture 5" descr="C:\Users\LENOVO\Desktop\658700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04800"/>
            <a:ext cx="5283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800" y="0"/>
            <a:ext cx="4191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 Из Минска прибывает Дед Мороз Белорусский. Великий Устюг и именинник ждут всех зимних волшебников и обычных людей.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 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7650" name="Picture 2" descr="C:\Users\LENOVO\Desktop\де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286000"/>
            <a:ext cx="6176962" cy="411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4400" y="1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3886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 День рождения Деда Мороза в Великом Устюге зажигаются огни на первой российской новогодней елке. Веселье, танцы, хороводы с городской площади перемещаются в резиденцию.</a:t>
            </a:r>
          </a:p>
          <a:p>
            <a:r>
              <a:rPr lang="ru-RU" sz="2400" b="1" dirty="0" smtClean="0"/>
              <a:t> </a:t>
            </a:r>
          </a:p>
          <a:p>
            <a:r>
              <a:rPr lang="ru-RU" sz="2400" b="1" dirty="0" smtClean="0"/>
              <a:t>После окончания юбилейных торжеств Дед Мороз отправится в рабочую поездку по России, чтобы лично удостовериться в полной готовности каждого города к встрече Нового  года.</a:t>
            </a:r>
            <a:endParaRPr lang="ru-RU" sz="2400" b="1" dirty="0"/>
          </a:p>
        </p:txBody>
      </p:sp>
      <p:pic>
        <p:nvPicPr>
          <p:cNvPr id="28674" name="Picture 2" descr="C:\Users\LENOVO\Desktop\15_11_11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0"/>
            <a:ext cx="5161935" cy="3048000"/>
          </a:xfrm>
          <a:prstGeom prst="rect">
            <a:avLst/>
          </a:prstGeom>
          <a:noFill/>
        </p:spPr>
      </p:pic>
      <p:pic>
        <p:nvPicPr>
          <p:cNvPr id="28675" name="Picture 3" descr="C:\Users\LENOVO\Desktop\dec23_113563583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023902"/>
            <a:ext cx="5754743" cy="3834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4400" y="1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29698" name="Picture 2" descr="C:\Users\LENOVO\Desktop\10154470.589163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33400"/>
            <a:ext cx="9804400" cy="6540935"/>
          </a:xfrm>
          <a:prstGeom prst="round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rot="20523197">
            <a:off x="23062" y="788934"/>
            <a:ext cx="6290422" cy="1143000"/>
          </a:xfrm>
          <a:ln>
            <a:noFill/>
            <a:prstDash val="sysDot"/>
          </a:ln>
          <a:effectLst>
            <a:outerShdw blurRad="127000" dist="38100" dir="2700000" algn="ctr">
              <a:srgbClr val="000000">
                <a:alpha val="45000"/>
              </a:srgbClr>
            </a:outerShdw>
            <a:softEdge rad="6350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 днем рожденья, </a:t>
            </a:r>
            <a:br>
              <a:rPr lang="ru-RU" sz="4800" b="1" i="1" dirty="0" smtClean="0">
                <a:solidFill>
                  <a:srgbClr val="FF0000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>Дед Мороз!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4400" y="1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6525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4572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Родился Дед Мороз более двух тысячелетий назад, поэтому определить его возраст с точностью до года достаточно трудно. А дату Дня рождения зимнего волшебника придумали сами ребятишки.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GULSINA\Desktop\дед мороз\imgpreviewCAAQKZXD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536"/>
          <a:stretch/>
        </p:blipFill>
        <p:spPr bwMode="auto">
          <a:xfrm>
            <a:off x="4572000" y="0"/>
            <a:ext cx="5058513" cy="445830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1" descr="C:\Users\LENOVO\Desktop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28600"/>
            <a:ext cx="8300719" cy="57911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" y="228601"/>
            <a:ext cx="4191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Прадеды Деда Мороза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Рождение трех прадедов современного Деда Мороза пришлось на времена древних восточнославянских племен, поклоняющихся языческим божествам. Работали они духами холода, а звали их Трескун, Карачун и Зимник.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Нельзя сказать, что Трескун был духом добрым. Занимался он делами жуткими: насылал на землю стужу, губил посевы, морозил людей и животных. Люди пытались откупиться от злого духа заговорами да подарками, приносили ему кашу, кисель, уговаривали пощадить посевы и скот. Трескун оставался непреклонен.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" y="457200"/>
            <a:ext cx="3657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Карачун обитал под землей. Он превращал в лед воду в колодцах, родниках, замораживал реки. А людям вообще не советовали с ним встречаться, плачевны были последствия таких встреч. Да что долго рассказывать, его лицо говорит само за себя.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8193" name="Picture 1" descr="C:\Users\LENOVO\Desktop\62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80227"/>
            <a:ext cx="4733925" cy="6577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" y="228600"/>
            <a:ext cx="3352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Зимник же был сутулым старичком низенького роста, с длинной белой бородой. В руке держал он железную булаву. К чему та булава прикасалась, то в лед превращалось, гласили народные предания.</a:t>
            </a: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169" name="Picture 1" descr="C:\Users\LENOVO\Desktop\m_923b9cf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609600"/>
            <a:ext cx="4038600" cy="5591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6525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1000" y="304801"/>
            <a:ext cx="3886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Постепенно духи холода из древних поверий стали плавно перетекать в народное творчество: появился в сказаниях Мороз-воевода, дед нашего героя. Предания гласят, что был он чуть добрее своих лютых предков.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В народе его ласково называли Мороз Иванович.</a:t>
            </a:r>
          </a:p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Users\LENOVO\Desktop\49465102_inter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0"/>
            <a:ext cx="4933746" cy="6745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Родословная Деда Мороза.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295400"/>
            <a:ext cx="3505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На лето все многочисленное семейство Морозовых отправлялось в Лапландию, где можно было отдохнуть от жары и подготовиться к предстоящей российской зиме. Там старейшины проводили совещания, а для молодежи устраивались вечеринки.</a:t>
            </a:r>
          </a:p>
          <a:p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8200" y="1447800"/>
            <a:ext cx="449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На одной из таких вечеринок и познакомились родители нашего Дедушки Мороза. Молодые понравились друг другу. Скоро сыграли веселую свадьбу.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Бабушка нашего Деда Мороза души не чаяла в невестке. Жили молодые счастливо и холодно, в полном достатке.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" y="228600"/>
            <a:ext cx="3810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Прошло время, родился у них наследник, нынешний Дед Мороз. Сначала малыш немного боялся своего строгого отца, но со временем привык и стал очень послушным.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 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Маленький Дед Мороз очень подружился с лесными зверушками, снеговиками и юными снегурочками. Малышня дружно играла, танцевала, веселилась. Счастливое детство заложило в характере будущего Деда Мороза доброту, отзывчивость, готовность прийти на помощь.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 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Отец баловал </a:t>
            </a:r>
            <a:r>
              <a:rPr lang="ru-RU" sz="2000" b="1" dirty="0" err="1" smtClean="0">
                <a:solidFill>
                  <a:srgbClr val="FF0000"/>
                </a:solidFill>
              </a:rPr>
              <a:t>сынишку-мороза</a:t>
            </a:r>
            <a:r>
              <a:rPr lang="ru-RU" sz="2000" b="1" dirty="0" smtClean="0">
                <a:solidFill>
                  <a:srgbClr val="FF0000"/>
                </a:solidFill>
              </a:rPr>
              <a:t>, дарил ему на Новый год то, о чем малыш мечтал.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4097" name="Picture 1" descr="C:\Users\LENOVO\Desktop\dr_deda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74110"/>
            <a:ext cx="4114800" cy="6379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ttp://go1.imgsmail.ru/imgpreview?key=http%3A//oformi.net/uploads/gallery/main/11/79097-192-9.jpg&amp;mb=imgdb_preview_9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836076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4800" y="304801"/>
            <a:ext cx="4876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И когда настала пора сменить отца на тяжелом морозном поприще, юный Дед Мороз решил: «Я сделаю все, чтобы доставлять детишкам радость. Я каждый год буду дарить им подарки, выполнять все их пожелания. Тогда малыши вырастут умными и добрыми». Купил наш Дед Мороз огромный мешок, в который стал складывать многочисленные подарки. А в новогоднюю ночь он тайком пробирался в дома, где жили маленькие ребятишки, и прятал подарки под елку. Так появилась новогодняя традиция, существующая и поныне.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3" name="Picture 1" descr="C:\Users\LENOVO\Desktop\12300254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04800"/>
            <a:ext cx="31623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603</Words>
  <Application>Microsoft Office PowerPoint</Application>
  <PresentationFormat>Экран (4:3)</PresentationFormat>
  <Paragraphs>49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Aharoni</vt:lpstr>
      <vt:lpstr>Arial</vt:lpstr>
      <vt:lpstr>Calibri</vt:lpstr>
      <vt:lpstr>Franklin Gothic Book</vt:lpstr>
      <vt:lpstr>Franklin Gothic Medium</vt:lpstr>
      <vt:lpstr>Office Theme</vt:lpstr>
      <vt:lpstr>18 Ноября День рождения Деда Мороза.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Родословная Деда Мороза.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 днем рожденья,  Дед Мороз!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Админ</cp:lastModifiedBy>
  <cp:revision>17</cp:revision>
  <dcterms:created xsi:type="dcterms:W3CDTF">2014-11-19T02:10:48Z</dcterms:created>
  <dcterms:modified xsi:type="dcterms:W3CDTF">2015-12-06T08:58:00Z</dcterms:modified>
</cp:coreProperties>
</file>