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sldIdLst>
    <p:sldId id="256" r:id="rId2"/>
    <p:sldId id="257" r:id="rId3"/>
    <p:sldId id="258" r:id="rId4"/>
    <p:sldId id="259" r:id="rId5"/>
    <p:sldId id="260" r:id="rId6"/>
    <p:sldId id="261" r:id="rId7"/>
    <p:sldId id="262" r:id="rId8"/>
    <p:sldId id="274" r:id="rId9"/>
    <p:sldId id="263" r:id="rId10"/>
    <p:sldId id="264" r:id="rId11"/>
    <p:sldId id="265" r:id="rId12"/>
    <p:sldId id="266" r:id="rId13"/>
    <p:sldId id="267" r:id="rId14"/>
    <p:sldId id="268" r:id="rId15"/>
    <p:sldId id="269" r:id="rId16"/>
    <p:sldId id="270" r:id="rId17"/>
    <p:sldId id="271" r:id="rId18"/>
    <p:sldId id="272" r:id="rId19"/>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6600"/>
    <a:srgbClr val="009900"/>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41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2047875" cy="6858000"/>
            <a:chOff x="0" y="0"/>
            <a:chExt cx="1290" cy="4320"/>
          </a:xfrm>
        </p:grpSpPr>
        <p:sp>
          <p:nvSpPr>
            <p:cNvPr id="5" name="Rectangle 3"/>
            <p:cNvSpPr>
              <a:spLocks noChangeArrowheads="1"/>
            </p:cNvSpPr>
            <p:nvPr/>
          </p:nvSpPr>
          <p:spPr bwMode="ltGray">
            <a:xfrm>
              <a:off x="1050" y="0"/>
              <a:ext cx="240" cy="4319"/>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ru-RU"/>
            </a:p>
          </p:txBody>
        </p:sp>
        <p:pic>
          <p:nvPicPr>
            <p:cNvPr id="6" name="Picture 4"/>
            <p:cNvPicPr>
              <a:picLocks noChangeArrowheads="1"/>
            </p:cNvPicPr>
            <p:nvPr/>
          </p:nvPicPr>
          <p:blipFill>
            <a:blip r:embed="rId2"/>
            <a:srcRect/>
            <a:stretch>
              <a:fillRect/>
            </a:stretch>
          </p:blipFill>
          <p:spPr bwMode="ltGray">
            <a:xfrm>
              <a:off x="0" y="0"/>
              <a:ext cx="1048" cy="4320"/>
            </a:xfrm>
            <a:prstGeom prst="rect">
              <a:avLst/>
            </a:prstGeom>
            <a:noFill/>
            <a:ln w="9525">
              <a:noFill/>
              <a:miter lim="800000"/>
              <a:headEnd/>
              <a:tailEnd/>
            </a:ln>
          </p:spPr>
        </p:pic>
      </p:grpSp>
      <p:sp>
        <p:nvSpPr>
          <p:cNvPr id="37893" name="Rectangle 5"/>
          <p:cNvSpPr>
            <a:spLocks noGrp="1" noChangeArrowheads="1"/>
          </p:cNvSpPr>
          <p:nvPr>
            <p:ph type="ctrTitle" sz="quarter"/>
          </p:nvPr>
        </p:nvSpPr>
        <p:spPr>
          <a:xfrm>
            <a:off x="1371600" y="2133600"/>
            <a:ext cx="7772400" cy="1143000"/>
          </a:xfrm>
        </p:spPr>
        <p:txBody>
          <a:bodyPr anchor="b"/>
          <a:lstStyle>
            <a:lvl1pPr>
              <a:defRPr/>
            </a:lvl1pPr>
          </a:lstStyle>
          <a:p>
            <a:r>
              <a:rPr lang="ru-RU"/>
              <a:t>Образец заголовка</a:t>
            </a:r>
          </a:p>
        </p:txBody>
      </p:sp>
      <p:sp>
        <p:nvSpPr>
          <p:cNvPr id="37894" name="Rectangle 6"/>
          <p:cNvSpPr>
            <a:spLocks noGrp="1" noChangeArrowheads="1"/>
          </p:cNvSpPr>
          <p:nvPr>
            <p:ph type="subTitle" sz="quarter" idx="1"/>
          </p:nvPr>
        </p:nvSpPr>
        <p:spPr>
          <a:xfrm>
            <a:off x="2057400" y="3886200"/>
            <a:ext cx="6400800" cy="1752600"/>
          </a:xfrm>
        </p:spPr>
        <p:txBody>
          <a:bodyPr/>
          <a:lstStyle>
            <a:lvl1pPr marL="0" indent="0" algn="ctr">
              <a:buFont typeface="Monotype Sorts" charset="2"/>
              <a:buNone/>
              <a:defRPr/>
            </a:lvl1pPr>
          </a:lstStyle>
          <a:p>
            <a:r>
              <a:rPr lang="ru-RU"/>
              <a:t>Образец подзаголовка</a:t>
            </a:r>
          </a:p>
        </p:txBody>
      </p:sp>
      <p:sp>
        <p:nvSpPr>
          <p:cNvPr id="7" name="Rectangle 7"/>
          <p:cNvSpPr>
            <a:spLocks noGrp="1" noChangeArrowheads="1"/>
          </p:cNvSpPr>
          <p:nvPr>
            <p:ph type="dt" sz="quarter" idx="10"/>
          </p:nvPr>
        </p:nvSpPr>
        <p:spPr/>
        <p:txBody>
          <a:bodyPr/>
          <a:lstStyle>
            <a:lvl1pPr>
              <a:defRPr/>
            </a:lvl1pPr>
          </a:lstStyle>
          <a:p>
            <a:pPr>
              <a:defRPr/>
            </a:pPr>
            <a:endParaRPr lang="ru-RU"/>
          </a:p>
        </p:txBody>
      </p:sp>
      <p:sp>
        <p:nvSpPr>
          <p:cNvPr id="8" name="Rectangle 8"/>
          <p:cNvSpPr>
            <a:spLocks noGrp="1" noChangeArrowheads="1"/>
          </p:cNvSpPr>
          <p:nvPr>
            <p:ph type="ftr" sz="quarter" idx="11"/>
          </p:nvPr>
        </p:nvSpPr>
        <p:spPr/>
        <p:txBody>
          <a:bodyPr/>
          <a:lstStyle>
            <a:lvl1pPr>
              <a:defRPr/>
            </a:lvl1pPr>
          </a:lstStyle>
          <a:p>
            <a:pPr>
              <a:defRPr/>
            </a:pPr>
            <a:endParaRPr lang="ru-RU"/>
          </a:p>
        </p:txBody>
      </p:sp>
      <p:sp>
        <p:nvSpPr>
          <p:cNvPr id="9" name="Rectangle 9"/>
          <p:cNvSpPr>
            <a:spLocks noGrp="1" noChangeArrowheads="1"/>
          </p:cNvSpPr>
          <p:nvPr>
            <p:ph type="sldNum" sz="quarter" idx="12"/>
          </p:nvPr>
        </p:nvSpPr>
        <p:spPr/>
        <p:txBody>
          <a:bodyPr/>
          <a:lstStyle>
            <a:lvl1pPr>
              <a:defRPr/>
            </a:lvl1pPr>
          </a:lstStyle>
          <a:p>
            <a:pPr>
              <a:defRPr/>
            </a:pPr>
            <a:fld id="{7D98B9DC-C7D2-4BD4-ADD4-B4F7C78F3D60}"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7"/>
          <p:cNvSpPr>
            <a:spLocks noGrp="1" noChangeArrowheads="1"/>
          </p:cNvSpPr>
          <p:nvPr>
            <p:ph type="dt" sz="half" idx="10"/>
          </p:nvPr>
        </p:nvSpPr>
        <p:spPr>
          <a:ln/>
        </p:spPr>
        <p:txBody>
          <a:bodyPr/>
          <a:lstStyle>
            <a:lvl1pPr>
              <a:defRPr/>
            </a:lvl1pPr>
          </a:lstStyle>
          <a:p>
            <a:pPr>
              <a:defRPr/>
            </a:pPr>
            <a:endParaRPr lang="ru-RU"/>
          </a:p>
        </p:txBody>
      </p:sp>
      <p:sp>
        <p:nvSpPr>
          <p:cNvPr id="5" name="Rectangle 8"/>
          <p:cNvSpPr>
            <a:spLocks noGrp="1" noChangeArrowheads="1"/>
          </p:cNvSpPr>
          <p:nvPr>
            <p:ph type="ftr" sz="quarter" idx="11"/>
          </p:nvPr>
        </p:nvSpPr>
        <p:spPr>
          <a:ln/>
        </p:spPr>
        <p:txBody>
          <a:bodyPr/>
          <a:lstStyle>
            <a:lvl1pPr>
              <a:defRPr/>
            </a:lvl1pPr>
          </a:lstStyle>
          <a:p>
            <a:pPr>
              <a:defRPr/>
            </a:pPr>
            <a:endParaRPr lang="ru-RU"/>
          </a:p>
        </p:txBody>
      </p:sp>
      <p:sp>
        <p:nvSpPr>
          <p:cNvPr id="6" name="Rectangle 9"/>
          <p:cNvSpPr>
            <a:spLocks noGrp="1" noChangeArrowheads="1"/>
          </p:cNvSpPr>
          <p:nvPr>
            <p:ph type="sldNum" sz="quarter" idx="12"/>
          </p:nvPr>
        </p:nvSpPr>
        <p:spPr>
          <a:ln/>
        </p:spPr>
        <p:txBody>
          <a:bodyPr/>
          <a:lstStyle>
            <a:lvl1pPr>
              <a:defRPr/>
            </a:lvl1pPr>
          </a:lstStyle>
          <a:p>
            <a:pPr>
              <a:defRPr/>
            </a:pPr>
            <a:fld id="{2128802E-02AC-49D7-8D9B-AF2F60E92117}"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200900" y="457200"/>
            <a:ext cx="1943100" cy="56388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371600" y="457200"/>
            <a:ext cx="5676900" cy="56388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7"/>
          <p:cNvSpPr>
            <a:spLocks noGrp="1" noChangeArrowheads="1"/>
          </p:cNvSpPr>
          <p:nvPr>
            <p:ph type="dt" sz="half" idx="10"/>
          </p:nvPr>
        </p:nvSpPr>
        <p:spPr>
          <a:ln/>
        </p:spPr>
        <p:txBody>
          <a:bodyPr/>
          <a:lstStyle>
            <a:lvl1pPr>
              <a:defRPr/>
            </a:lvl1pPr>
          </a:lstStyle>
          <a:p>
            <a:pPr>
              <a:defRPr/>
            </a:pPr>
            <a:endParaRPr lang="ru-RU"/>
          </a:p>
        </p:txBody>
      </p:sp>
      <p:sp>
        <p:nvSpPr>
          <p:cNvPr id="5" name="Rectangle 8"/>
          <p:cNvSpPr>
            <a:spLocks noGrp="1" noChangeArrowheads="1"/>
          </p:cNvSpPr>
          <p:nvPr>
            <p:ph type="ftr" sz="quarter" idx="11"/>
          </p:nvPr>
        </p:nvSpPr>
        <p:spPr>
          <a:ln/>
        </p:spPr>
        <p:txBody>
          <a:bodyPr/>
          <a:lstStyle>
            <a:lvl1pPr>
              <a:defRPr/>
            </a:lvl1pPr>
          </a:lstStyle>
          <a:p>
            <a:pPr>
              <a:defRPr/>
            </a:pPr>
            <a:endParaRPr lang="ru-RU"/>
          </a:p>
        </p:txBody>
      </p:sp>
      <p:sp>
        <p:nvSpPr>
          <p:cNvPr id="6" name="Rectangle 9"/>
          <p:cNvSpPr>
            <a:spLocks noGrp="1" noChangeArrowheads="1"/>
          </p:cNvSpPr>
          <p:nvPr>
            <p:ph type="sldNum" sz="quarter" idx="12"/>
          </p:nvPr>
        </p:nvSpPr>
        <p:spPr>
          <a:ln/>
        </p:spPr>
        <p:txBody>
          <a:bodyPr/>
          <a:lstStyle>
            <a:lvl1pPr>
              <a:defRPr/>
            </a:lvl1pPr>
          </a:lstStyle>
          <a:p>
            <a:pPr>
              <a:defRPr/>
            </a:pPr>
            <a:fld id="{03DD14C9-4735-4188-979B-B3247CE310E5}"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7"/>
          <p:cNvSpPr>
            <a:spLocks noGrp="1" noChangeArrowheads="1"/>
          </p:cNvSpPr>
          <p:nvPr>
            <p:ph type="dt" sz="half" idx="10"/>
          </p:nvPr>
        </p:nvSpPr>
        <p:spPr>
          <a:ln/>
        </p:spPr>
        <p:txBody>
          <a:bodyPr/>
          <a:lstStyle>
            <a:lvl1pPr>
              <a:defRPr/>
            </a:lvl1pPr>
          </a:lstStyle>
          <a:p>
            <a:pPr>
              <a:defRPr/>
            </a:pPr>
            <a:endParaRPr lang="ru-RU"/>
          </a:p>
        </p:txBody>
      </p:sp>
      <p:sp>
        <p:nvSpPr>
          <p:cNvPr id="5" name="Rectangle 8"/>
          <p:cNvSpPr>
            <a:spLocks noGrp="1" noChangeArrowheads="1"/>
          </p:cNvSpPr>
          <p:nvPr>
            <p:ph type="ftr" sz="quarter" idx="11"/>
          </p:nvPr>
        </p:nvSpPr>
        <p:spPr>
          <a:ln/>
        </p:spPr>
        <p:txBody>
          <a:bodyPr/>
          <a:lstStyle>
            <a:lvl1pPr>
              <a:defRPr/>
            </a:lvl1pPr>
          </a:lstStyle>
          <a:p>
            <a:pPr>
              <a:defRPr/>
            </a:pPr>
            <a:endParaRPr lang="ru-RU"/>
          </a:p>
        </p:txBody>
      </p:sp>
      <p:sp>
        <p:nvSpPr>
          <p:cNvPr id="6" name="Rectangle 9"/>
          <p:cNvSpPr>
            <a:spLocks noGrp="1" noChangeArrowheads="1"/>
          </p:cNvSpPr>
          <p:nvPr>
            <p:ph type="sldNum" sz="quarter" idx="12"/>
          </p:nvPr>
        </p:nvSpPr>
        <p:spPr>
          <a:ln/>
        </p:spPr>
        <p:txBody>
          <a:bodyPr/>
          <a:lstStyle>
            <a:lvl1pPr>
              <a:defRPr/>
            </a:lvl1pPr>
          </a:lstStyle>
          <a:p>
            <a:pPr>
              <a:defRPr/>
            </a:pPr>
            <a:fld id="{CE02E4F6-E4B0-4CD2-A346-CC0B09B0611E}"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7"/>
          <p:cNvSpPr>
            <a:spLocks noGrp="1" noChangeArrowheads="1"/>
          </p:cNvSpPr>
          <p:nvPr>
            <p:ph type="dt" sz="half" idx="10"/>
          </p:nvPr>
        </p:nvSpPr>
        <p:spPr>
          <a:ln/>
        </p:spPr>
        <p:txBody>
          <a:bodyPr/>
          <a:lstStyle>
            <a:lvl1pPr>
              <a:defRPr/>
            </a:lvl1pPr>
          </a:lstStyle>
          <a:p>
            <a:pPr>
              <a:defRPr/>
            </a:pPr>
            <a:endParaRPr lang="ru-RU"/>
          </a:p>
        </p:txBody>
      </p:sp>
      <p:sp>
        <p:nvSpPr>
          <p:cNvPr id="5" name="Rectangle 8"/>
          <p:cNvSpPr>
            <a:spLocks noGrp="1" noChangeArrowheads="1"/>
          </p:cNvSpPr>
          <p:nvPr>
            <p:ph type="ftr" sz="quarter" idx="11"/>
          </p:nvPr>
        </p:nvSpPr>
        <p:spPr>
          <a:ln/>
        </p:spPr>
        <p:txBody>
          <a:bodyPr/>
          <a:lstStyle>
            <a:lvl1pPr>
              <a:defRPr/>
            </a:lvl1pPr>
          </a:lstStyle>
          <a:p>
            <a:pPr>
              <a:defRPr/>
            </a:pPr>
            <a:endParaRPr lang="ru-RU"/>
          </a:p>
        </p:txBody>
      </p:sp>
      <p:sp>
        <p:nvSpPr>
          <p:cNvPr id="6" name="Rectangle 9"/>
          <p:cNvSpPr>
            <a:spLocks noGrp="1" noChangeArrowheads="1"/>
          </p:cNvSpPr>
          <p:nvPr>
            <p:ph type="sldNum" sz="quarter" idx="12"/>
          </p:nvPr>
        </p:nvSpPr>
        <p:spPr>
          <a:ln/>
        </p:spPr>
        <p:txBody>
          <a:bodyPr/>
          <a:lstStyle>
            <a:lvl1pPr>
              <a:defRPr/>
            </a:lvl1pPr>
          </a:lstStyle>
          <a:p>
            <a:pPr>
              <a:defRPr/>
            </a:pPr>
            <a:fld id="{07346CCC-E7D6-4F8F-9E48-1DFC6D7DB8B5}"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13716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3340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7"/>
          <p:cNvSpPr>
            <a:spLocks noGrp="1" noChangeArrowheads="1"/>
          </p:cNvSpPr>
          <p:nvPr>
            <p:ph type="dt" sz="half" idx="10"/>
          </p:nvPr>
        </p:nvSpPr>
        <p:spPr>
          <a:ln/>
        </p:spPr>
        <p:txBody>
          <a:bodyPr/>
          <a:lstStyle>
            <a:lvl1pPr>
              <a:defRPr/>
            </a:lvl1pPr>
          </a:lstStyle>
          <a:p>
            <a:pPr>
              <a:defRPr/>
            </a:pPr>
            <a:endParaRPr lang="ru-RU"/>
          </a:p>
        </p:txBody>
      </p:sp>
      <p:sp>
        <p:nvSpPr>
          <p:cNvPr id="6" name="Rectangle 8"/>
          <p:cNvSpPr>
            <a:spLocks noGrp="1" noChangeArrowheads="1"/>
          </p:cNvSpPr>
          <p:nvPr>
            <p:ph type="ftr" sz="quarter" idx="11"/>
          </p:nvPr>
        </p:nvSpPr>
        <p:spPr>
          <a:ln/>
        </p:spPr>
        <p:txBody>
          <a:bodyPr/>
          <a:lstStyle>
            <a:lvl1pPr>
              <a:defRPr/>
            </a:lvl1pPr>
          </a:lstStyle>
          <a:p>
            <a:pPr>
              <a:defRPr/>
            </a:pPr>
            <a:endParaRPr lang="ru-RU"/>
          </a:p>
        </p:txBody>
      </p:sp>
      <p:sp>
        <p:nvSpPr>
          <p:cNvPr id="7" name="Rectangle 9"/>
          <p:cNvSpPr>
            <a:spLocks noGrp="1" noChangeArrowheads="1"/>
          </p:cNvSpPr>
          <p:nvPr>
            <p:ph type="sldNum" sz="quarter" idx="12"/>
          </p:nvPr>
        </p:nvSpPr>
        <p:spPr>
          <a:ln/>
        </p:spPr>
        <p:txBody>
          <a:bodyPr/>
          <a:lstStyle>
            <a:lvl1pPr>
              <a:defRPr/>
            </a:lvl1pPr>
          </a:lstStyle>
          <a:p>
            <a:pPr>
              <a:defRPr/>
            </a:pPr>
            <a:fld id="{85A5FC71-5C49-48BC-99E7-4711F0C6042D}"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7"/>
          <p:cNvSpPr>
            <a:spLocks noGrp="1" noChangeArrowheads="1"/>
          </p:cNvSpPr>
          <p:nvPr>
            <p:ph type="dt" sz="half" idx="10"/>
          </p:nvPr>
        </p:nvSpPr>
        <p:spPr>
          <a:ln/>
        </p:spPr>
        <p:txBody>
          <a:bodyPr/>
          <a:lstStyle>
            <a:lvl1pPr>
              <a:defRPr/>
            </a:lvl1pPr>
          </a:lstStyle>
          <a:p>
            <a:pPr>
              <a:defRPr/>
            </a:pPr>
            <a:endParaRPr lang="ru-RU"/>
          </a:p>
        </p:txBody>
      </p:sp>
      <p:sp>
        <p:nvSpPr>
          <p:cNvPr id="8" name="Rectangle 8"/>
          <p:cNvSpPr>
            <a:spLocks noGrp="1" noChangeArrowheads="1"/>
          </p:cNvSpPr>
          <p:nvPr>
            <p:ph type="ftr" sz="quarter" idx="11"/>
          </p:nvPr>
        </p:nvSpPr>
        <p:spPr>
          <a:ln/>
        </p:spPr>
        <p:txBody>
          <a:bodyPr/>
          <a:lstStyle>
            <a:lvl1pPr>
              <a:defRPr/>
            </a:lvl1pPr>
          </a:lstStyle>
          <a:p>
            <a:pPr>
              <a:defRPr/>
            </a:pPr>
            <a:endParaRPr lang="ru-RU"/>
          </a:p>
        </p:txBody>
      </p:sp>
      <p:sp>
        <p:nvSpPr>
          <p:cNvPr id="9" name="Rectangle 9"/>
          <p:cNvSpPr>
            <a:spLocks noGrp="1" noChangeArrowheads="1"/>
          </p:cNvSpPr>
          <p:nvPr>
            <p:ph type="sldNum" sz="quarter" idx="12"/>
          </p:nvPr>
        </p:nvSpPr>
        <p:spPr>
          <a:ln/>
        </p:spPr>
        <p:txBody>
          <a:bodyPr/>
          <a:lstStyle>
            <a:lvl1pPr>
              <a:defRPr/>
            </a:lvl1pPr>
          </a:lstStyle>
          <a:p>
            <a:pPr>
              <a:defRPr/>
            </a:pPr>
            <a:fld id="{B0587A72-FF25-4275-9D2E-26BA519FDF07}"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7"/>
          <p:cNvSpPr>
            <a:spLocks noGrp="1" noChangeArrowheads="1"/>
          </p:cNvSpPr>
          <p:nvPr>
            <p:ph type="dt" sz="half" idx="10"/>
          </p:nvPr>
        </p:nvSpPr>
        <p:spPr>
          <a:ln/>
        </p:spPr>
        <p:txBody>
          <a:bodyPr/>
          <a:lstStyle>
            <a:lvl1pPr>
              <a:defRPr/>
            </a:lvl1pPr>
          </a:lstStyle>
          <a:p>
            <a:pPr>
              <a:defRPr/>
            </a:pPr>
            <a:endParaRPr lang="ru-RU"/>
          </a:p>
        </p:txBody>
      </p:sp>
      <p:sp>
        <p:nvSpPr>
          <p:cNvPr id="4" name="Rectangle 8"/>
          <p:cNvSpPr>
            <a:spLocks noGrp="1" noChangeArrowheads="1"/>
          </p:cNvSpPr>
          <p:nvPr>
            <p:ph type="ftr" sz="quarter" idx="11"/>
          </p:nvPr>
        </p:nvSpPr>
        <p:spPr>
          <a:ln/>
        </p:spPr>
        <p:txBody>
          <a:bodyPr/>
          <a:lstStyle>
            <a:lvl1pPr>
              <a:defRPr/>
            </a:lvl1pPr>
          </a:lstStyle>
          <a:p>
            <a:pPr>
              <a:defRPr/>
            </a:pPr>
            <a:endParaRPr lang="ru-RU"/>
          </a:p>
        </p:txBody>
      </p:sp>
      <p:sp>
        <p:nvSpPr>
          <p:cNvPr id="5" name="Rectangle 9"/>
          <p:cNvSpPr>
            <a:spLocks noGrp="1" noChangeArrowheads="1"/>
          </p:cNvSpPr>
          <p:nvPr>
            <p:ph type="sldNum" sz="quarter" idx="12"/>
          </p:nvPr>
        </p:nvSpPr>
        <p:spPr>
          <a:ln/>
        </p:spPr>
        <p:txBody>
          <a:bodyPr/>
          <a:lstStyle>
            <a:lvl1pPr>
              <a:defRPr/>
            </a:lvl1pPr>
          </a:lstStyle>
          <a:p>
            <a:pPr>
              <a:defRPr/>
            </a:pPr>
            <a:fld id="{7E6CCA2C-0ED4-46B3-98C2-890D007A5B97}"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ru-RU"/>
          </a:p>
        </p:txBody>
      </p:sp>
      <p:sp>
        <p:nvSpPr>
          <p:cNvPr id="3" name="Rectangle 8"/>
          <p:cNvSpPr>
            <a:spLocks noGrp="1" noChangeArrowheads="1"/>
          </p:cNvSpPr>
          <p:nvPr>
            <p:ph type="ftr" sz="quarter" idx="11"/>
          </p:nvPr>
        </p:nvSpPr>
        <p:spPr>
          <a:ln/>
        </p:spPr>
        <p:txBody>
          <a:bodyPr/>
          <a:lstStyle>
            <a:lvl1pPr>
              <a:defRPr/>
            </a:lvl1pPr>
          </a:lstStyle>
          <a:p>
            <a:pPr>
              <a:defRPr/>
            </a:pPr>
            <a:endParaRPr lang="ru-RU"/>
          </a:p>
        </p:txBody>
      </p:sp>
      <p:sp>
        <p:nvSpPr>
          <p:cNvPr id="4" name="Rectangle 9"/>
          <p:cNvSpPr>
            <a:spLocks noGrp="1" noChangeArrowheads="1"/>
          </p:cNvSpPr>
          <p:nvPr>
            <p:ph type="sldNum" sz="quarter" idx="12"/>
          </p:nvPr>
        </p:nvSpPr>
        <p:spPr>
          <a:ln/>
        </p:spPr>
        <p:txBody>
          <a:bodyPr/>
          <a:lstStyle>
            <a:lvl1pPr>
              <a:defRPr/>
            </a:lvl1pPr>
          </a:lstStyle>
          <a:p>
            <a:pPr>
              <a:defRPr/>
            </a:pPr>
            <a:fld id="{B18DB752-B1DD-4659-A5A6-76DC87EF0523}"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7"/>
          <p:cNvSpPr>
            <a:spLocks noGrp="1" noChangeArrowheads="1"/>
          </p:cNvSpPr>
          <p:nvPr>
            <p:ph type="dt" sz="half" idx="10"/>
          </p:nvPr>
        </p:nvSpPr>
        <p:spPr>
          <a:ln/>
        </p:spPr>
        <p:txBody>
          <a:bodyPr/>
          <a:lstStyle>
            <a:lvl1pPr>
              <a:defRPr/>
            </a:lvl1pPr>
          </a:lstStyle>
          <a:p>
            <a:pPr>
              <a:defRPr/>
            </a:pPr>
            <a:endParaRPr lang="ru-RU"/>
          </a:p>
        </p:txBody>
      </p:sp>
      <p:sp>
        <p:nvSpPr>
          <p:cNvPr id="6" name="Rectangle 8"/>
          <p:cNvSpPr>
            <a:spLocks noGrp="1" noChangeArrowheads="1"/>
          </p:cNvSpPr>
          <p:nvPr>
            <p:ph type="ftr" sz="quarter" idx="11"/>
          </p:nvPr>
        </p:nvSpPr>
        <p:spPr>
          <a:ln/>
        </p:spPr>
        <p:txBody>
          <a:bodyPr/>
          <a:lstStyle>
            <a:lvl1pPr>
              <a:defRPr/>
            </a:lvl1pPr>
          </a:lstStyle>
          <a:p>
            <a:pPr>
              <a:defRPr/>
            </a:pPr>
            <a:endParaRPr lang="ru-RU"/>
          </a:p>
        </p:txBody>
      </p:sp>
      <p:sp>
        <p:nvSpPr>
          <p:cNvPr id="7" name="Rectangle 9"/>
          <p:cNvSpPr>
            <a:spLocks noGrp="1" noChangeArrowheads="1"/>
          </p:cNvSpPr>
          <p:nvPr>
            <p:ph type="sldNum" sz="quarter" idx="12"/>
          </p:nvPr>
        </p:nvSpPr>
        <p:spPr>
          <a:ln/>
        </p:spPr>
        <p:txBody>
          <a:bodyPr/>
          <a:lstStyle>
            <a:lvl1pPr>
              <a:defRPr/>
            </a:lvl1pPr>
          </a:lstStyle>
          <a:p>
            <a:pPr>
              <a:defRPr/>
            </a:pPr>
            <a:fld id="{37EC2D70-CD5C-4C41-B00D-928373A89309}"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7"/>
          <p:cNvSpPr>
            <a:spLocks noGrp="1" noChangeArrowheads="1"/>
          </p:cNvSpPr>
          <p:nvPr>
            <p:ph type="dt" sz="half" idx="10"/>
          </p:nvPr>
        </p:nvSpPr>
        <p:spPr>
          <a:ln/>
        </p:spPr>
        <p:txBody>
          <a:bodyPr/>
          <a:lstStyle>
            <a:lvl1pPr>
              <a:defRPr/>
            </a:lvl1pPr>
          </a:lstStyle>
          <a:p>
            <a:pPr>
              <a:defRPr/>
            </a:pPr>
            <a:endParaRPr lang="ru-RU"/>
          </a:p>
        </p:txBody>
      </p:sp>
      <p:sp>
        <p:nvSpPr>
          <p:cNvPr id="6" name="Rectangle 8"/>
          <p:cNvSpPr>
            <a:spLocks noGrp="1" noChangeArrowheads="1"/>
          </p:cNvSpPr>
          <p:nvPr>
            <p:ph type="ftr" sz="quarter" idx="11"/>
          </p:nvPr>
        </p:nvSpPr>
        <p:spPr>
          <a:ln/>
        </p:spPr>
        <p:txBody>
          <a:bodyPr/>
          <a:lstStyle>
            <a:lvl1pPr>
              <a:defRPr/>
            </a:lvl1pPr>
          </a:lstStyle>
          <a:p>
            <a:pPr>
              <a:defRPr/>
            </a:pPr>
            <a:endParaRPr lang="ru-RU"/>
          </a:p>
        </p:txBody>
      </p:sp>
      <p:sp>
        <p:nvSpPr>
          <p:cNvPr id="7" name="Rectangle 9"/>
          <p:cNvSpPr>
            <a:spLocks noGrp="1" noChangeArrowheads="1"/>
          </p:cNvSpPr>
          <p:nvPr>
            <p:ph type="sldNum" sz="quarter" idx="12"/>
          </p:nvPr>
        </p:nvSpPr>
        <p:spPr>
          <a:ln/>
        </p:spPr>
        <p:txBody>
          <a:bodyPr/>
          <a:lstStyle>
            <a:lvl1pPr>
              <a:defRPr/>
            </a:lvl1pPr>
          </a:lstStyle>
          <a:p>
            <a:pPr>
              <a:defRPr/>
            </a:pPr>
            <a:fld id="{8826F51D-1E74-49A0-87E7-44D44BB95602}"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2047875" cy="6858000"/>
            <a:chOff x="0" y="0"/>
            <a:chExt cx="1290" cy="4320"/>
          </a:xfrm>
        </p:grpSpPr>
        <p:sp>
          <p:nvSpPr>
            <p:cNvPr id="36867" name="Rectangle 3"/>
            <p:cNvSpPr>
              <a:spLocks noChangeArrowheads="1"/>
            </p:cNvSpPr>
            <p:nvPr/>
          </p:nvSpPr>
          <p:spPr bwMode="ltGray">
            <a:xfrm>
              <a:off x="1050" y="0"/>
              <a:ext cx="240" cy="4319"/>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ru-RU"/>
            </a:p>
          </p:txBody>
        </p:sp>
        <p:pic>
          <p:nvPicPr>
            <p:cNvPr id="1033" name="Picture 4"/>
            <p:cNvPicPr>
              <a:picLocks noChangeArrowheads="1"/>
            </p:cNvPicPr>
            <p:nvPr/>
          </p:nvPicPr>
          <p:blipFill>
            <a:blip r:embed="rId13"/>
            <a:srcRect/>
            <a:stretch>
              <a:fillRect/>
            </a:stretch>
          </p:blipFill>
          <p:spPr bwMode="ltGray">
            <a:xfrm>
              <a:off x="0" y="0"/>
              <a:ext cx="1048" cy="4320"/>
            </a:xfrm>
            <a:prstGeom prst="rect">
              <a:avLst/>
            </a:prstGeom>
            <a:noFill/>
            <a:ln w="9525">
              <a:noFill/>
              <a:miter lim="800000"/>
              <a:headEnd/>
              <a:tailEnd/>
            </a:ln>
          </p:spPr>
        </p:pic>
      </p:grpSp>
      <p:sp>
        <p:nvSpPr>
          <p:cNvPr id="36869" name="Rectangle 5"/>
          <p:cNvSpPr>
            <a:spLocks noGrp="1" noChangeArrowheads="1"/>
          </p:cNvSpPr>
          <p:nvPr>
            <p:ph type="title"/>
          </p:nvPr>
        </p:nvSpPr>
        <p:spPr bwMode="auto">
          <a:xfrm>
            <a:off x="1371600" y="4572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ru-RU" smtClean="0"/>
              <a:t>Образец заголовка</a:t>
            </a:r>
          </a:p>
        </p:txBody>
      </p:sp>
      <p:sp>
        <p:nvSpPr>
          <p:cNvPr id="1028" name="Rectangle 6"/>
          <p:cNvSpPr>
            <a:spLocks noGrp="1" noChangeArrowheads="1"/>
          </p:cNvSpPr>
          <p:nvPr>
            <p:ph type="body" idx="1"/>
          </p:nvPr>
        </p:nvSpPr>
        <p:spPr bwMode="auto">
          <a:xfrm>
            <a:off x="13716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36871" name="Rectangle 7"/>
          <p:cNvSpPr>
            <a:spLocks noGrp="1" noChangeArrowheads="1"/>
          </p:cNvSpPr>
          <p:nvPr>
            <p:ph type="dt" sz="half" idx="2"/>
          </p:nvPr>
        </p:nvSpPr>
        <p:spPr bwMode="auto">
          <a:xfrm>
            <a:off x="762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eaLnBrk="0" hangingPunct="0">
              <a:defRPr sz="1400">
                <a:solidFill>
                  <a:schemeClr val="hlink"/>
                </a:solidFill>
              </a:defRPr>
            </a:lvl1pPr>
          </a:lstStyle>
          <a:p>
            <a:pPr>
              <a:defRPr/>
            </a:pPr>
            <a:endParaRPr lang="ru-RU"/>
          </a:p>
        </p:txBody>
      </p:sp>
      <p:sp>
        <p:nvSpPr>
          <p:cNvPr id="36872"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eaLnBrk="0" hangingPunct="0">
              <a:defRPr sz="1400"/>
            </a:lvl1pPr>
          </a:lstStyle>
          <a:p>
            <a:pPr>
              <a:defRPr/>
            </a:pPr>
            <a:endParaRPr lang="ru-RU"/>
          </a:p>
        </p:txBody>
      </p:sp>
      <p:sp>
        <p:nvSpPr>
          <p:cNvPr id="36873" name="Rectangle 9"/>
          <p:cNvSpPr>
            <a:spLocks noGrp="1" noChangeArrowheads="1"/>
          </p:cNvSpPr>
          <p:nvPr>
            <p:ph type="sldNum" sz="quarter" idx="4"/>
          </p:nvPr>
        </p:nvSpPr>
        <p:spPr bwMode="auto">
          <a:xfrm>
            <a:off x="7162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0" hangingPunct="0">
              <a:defRPr sz="1400"/>
            </a:lvl1pPr>
          </a:lstStyle>
          <a:p>
            <a:pPr>
              <a:defRPr/>
            </a:pPr>
            <a:fld id="{6679E7FB-7851-4E7D-8505-1398C1374847}" type="slidenum">
              <a:rPr lang="ru-RU"/>
              <a:pPr>
                <a:defRPr/>
              </a:pPr>
              <a:t>‹#›</a:t>
            </a:fld>
            <a:endParaRPr lang="ru-RU"/>
          </a:p>
        </p:txBody>
      </p:sp>
    </p:spTree>
  </p:cSld>
  <p:clrMap bg1="dk2" tx1="lt1" bg2="dk1" tx2="lt2" accent1="accent1" accent2="accent2" accent3="accent3" accent4="accent4" accent5="accent5" accent6="accent6" hlink="hlink" folHlink="folHlink"/>
  <p:sldLayoutIdLst>
    <p:sldLayoutId id="2147483726"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hlink"/>
        </a:buClr>
        <a:buSzPct val="70000"/>
        <a:buFont typeface="Monotype Sorts"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80000"/>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SzPct val="100000"/>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2.gif"/><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2.gif"/><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2.gif"/><Relationship Id="rId2" Type="http://schemas.openxmlformats.org/officeDocument/2006/relationships/slide" Target="slide1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2.gif"/><Relationship Id="rId2" Type="http://schemas.openxmlformats.org/officeDocument/2006/relationships/slide" Target="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2.gif"/><Relationship Id="rId2" Type="http://schemas.openxmlformats.org/officeDocument/2006/relationships/slide" Target="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2.gif"/><Relationship Id="rId2" Type="http://schemas.openxmlformats.org/officeDocument/2006/relationships/slide" Target="slide1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2.gif"/><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2.gif"/><Relationship Id="rId2" Type="http://schemas.openxmlformats.org/officeDocument/2006/relationships/slide" Target="slide1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2.gif"/><Relationship Id="rId2" Type="http://schemas.openxmlformats.org/officeDocument/2006/relationships/slide" Target="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8.jpeg"/><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7.gif"/><Relationship Id="rId5" Type="http://schemas.openxmlformats.org/officeDocument/2006/relationships/image" Target="../media/image6.jpeg"/><Relationship Id="rId4" Type="http://schemas.openxmlformats.org/officeDocument/2006/relationships/slide" Target="slide9.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1.gif"/><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slide" Target="slide10.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4.gif"/><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slide" Target="slide11.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7.gif"/><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slide" Target="slide1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20.gif"/><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19.jpeg"/><Relationship Id="rId5" Type="http://schemas.openxmlformats.org/officeDocument/2006/relationships/image" Target="../media/image18.jpeg"/><Relationship Id="rId4" Type="http://schemas.openxmlformats.org/officeDocument/2006/relationships/slide" Target="slide14.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23.gif"/><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22.jpeg"/><Relationship Id="rId5" Type="http://schemas.openxmlformats.org/officeDocument/2006/relationships/image" Target="../media/image21.jpeg"/><Relationship Id="rId4" Type="http://schemas.openxmlformats.org/officeDocument/2006/relationships/slide" Target="slide15.xml"/></Relationships>
</file>

<file path=ppt/slides/_rels/slide8.xml.rels><?xml version="1.0" encoding="UTF-8" standalone="yes"?>
<Relationships xmlns="http://schemas.openxmlformats.org/package/2006/relationships"><Relationship Id="rId8" Type="http://schemas.openxmlformats.org/officeDocument/2006/relationships/image" Target="../media/image30.gif"/><Relationship Id="rId3" Type="http://schemas.openxmlformats.org/officeDocument/2006/relationships/image" Target="../media/image25.jpeg"/><Relationship Id="rId7" Type="http://schemas.openxmlformats.org/officeDocument/2006/relationships/image" Target="../media/image29.gif"/><Relationship Id="rId2" Type="http://schemas.openxmlformats.org/officeDocument/2006/relationships/image" Target="../media/image24.jpeg"/><Relationship Id="rId1" Type="http://schemas.openxmlformats.org/officeDocument/2006/relationships/slideLayout" Target="../slideLayouts/slideLayout7.xml"/><Relationship Id="rId6" Type="http://schemas.openxmlformats.org/officeDocument/2006/relationships/image" Target="../media/image28.gif"/><Relationship Id="rId5" Type="http://schemas.openxmlformats.org/officeDocument/2006/relationships/image" Target="../media/image27.gif"/><Relationship Id="rId4" Type="http://schemas.openxmlformats.org/officeDocument/2006/relationships/image" Target="../media/image26.gif"/><Relationship Id="rId9" Type="http://schemas.openxmlformats.org/officeDocument/2006/relationships/image" Target="../media/image31.gif"/></Relationships>
</file>

<file path=ppt/slides/_rels/slide9.xml.rels><?xml version="1.0" encoding="UTF-8" standalone="yes"?>
<Relationships xmlns="http://schemas.openxmlformats.org/package/2006/relationships"><Relationship Id="rId3" Type="http://schemas.openxmlformats.org/officeDocument/2006/relationships/image" Target="../media/image32.gif"/><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258888" y="1946275"/>
            <a:ext cx="7705725" cy="2184400"/>
          </a:xfrm>
        </p:spPr>
        <p:txBody>
          <a:bodyPr/>
          <a:lstStyle/>
          <a:p>
            <a:pPr algn="ctr" eaLnBrk="1" hangingPunct="1">
              <a:defRPr/>
            </a:pPr>
            <a:r>
              <a:rPr lang="ru-RU" sz="6600" b="1" smtClean="0">
                <a:latin typeface="Comic Sans MS" pitchFamily="66" charset="0"/>
              </a:rPr>
              <a:t>История </a:t>
            </a:r>
            <a:br>
              <a:rPr lang="ru-RU" sz="6600" b="1" smtClean="0">
                <a:latin typeface="Comic Sans MS" pitchFamily="66" charset="0"/>
              </a:rPr>
            </a:br>
            <a:r>
              <a:rPr lang="ru-RU" sz="6600" b="1" smtClean="0">
                <a:latin typeface="Comic Sans MS" pitchFamily="66" charset="0"/>
              </a:rPr>
              <a:t>Нового Года</a:t>
            </a:r>
          </a:p>
        </p:txBody>
      </p:sp>
      <p:sp>
        <p:nvSpPr>
          <p:cNvPr id="3075" name="Rectangle 3"/>
          <p:cNvSpPr>
            <a:spLocks noGrp="1" noChangeArrowheads="1"/>
          </p:cNvSpPr>
          <p:nvPr>
            <p:ph type="subTitle" idx="1"/>
          </p:nvPr>
        </p:nvSpPr>
        <p:spPr>
          <a:xfrm>
            <a:off x="3276600" y="4764088"/>
            <a:ext cx="3992563" cy="1714500"/>
          </a:xfrm>
        </p:spPr>
        <p:txBody>
          <a:bodyPr/>
          <a:lstStyle/>
          <a:p>
            <a:pPr eaLnBrk="1" hangingPunct="1"/>
            <a:endParaRPr lang="ru-RU" b="1" smtClean="0">
              <a:latin typeface="Arial" pitchFamily="34" charset="0"/>
            </a:endParaRPr>
          </a:p>
        </p:txBody>
      </p:sp>
      <p:pic>
        <p:nvPicPr>
          <p:cNvPr id="3076" name="Picture 5" descr="557880751"/>
          <p:cNvPicPr>
            <a:picLocks noChangeAspect="1" noChangeArrowheads="1" noCrop="1"/>
          </p:cNvPicPr>
          <p:nvPr/>
        </p:nvPicPr>
        <p:blipFill>
          <a:blip r:embed="rId2"/>
          <a:srcRect/>
          <a:stretch>
            <a:fillRect/>
          </a:stretch>
        </p:blipFill>
        <p:spPr bwMode="auto">
          <a:xfrm>
            <a:off x="4067175" y="254000"/>
            <a:ext cx="2068513" cy="2041525"/>
          </a:xfrm>
          <a:prstGeom prst="rect">
            <a:avLst/>
          </a:prstGeom>
          <a:noFill/>
          <a:ln w="9525">
            <a:noFill/>
            <a:miter lim="800000"/>
            <a:headEnd/>
            <a:tailEnd/>
          </a:ln>
        </p:spPr>
      </p:pic>
      <p:pic>
        <p:nvPicPr>
          <p:cNvPr id="3077" name="Picture 6" descr="6f618ba286c8"/>
          <p:cNvPicPr>
            <a:picLocks noChangeAspect="1" noChangeArrowheads="1" noCrop="1"/>
          </p:cNvPicPr>
          <p:nvPr/>
        </p:nvPicPr>
        <p:blipFill>
          <a:blip r:embed="rId3"/>
          <a:srcRect/>
          <a:stretch>
            <a:fillRect/>
          </a:stretch>
        </p:blipFill>
        <p:spPr bwMode="auto">
          <a:xfrm>
            <a:off x="3132138" y="3919538"/>
            <a:ext cx="4129087" cy="6699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ppt_w</p:attrName>
                                        </p:attrNameLst>
                                      </p:cBhvr>
                                      <p:tavLst>
                                        <p:tav tm="0">
                                          <p:val>
                                            <p:strVal val="#ppt_w*0.70"/>
                                          </p:val>
                                        </p:tav>
                                        <p:tav tm="100000">
                                          <p:val>
                                            <p:strVal val="#ppt_w"/>
                                          </p:val>
                                        </p:tav>
                                      </p:tavLst>
                                    </p:anim>
                                    <p:anim calcmode="lin" valueType="num">
                                      <p:cBhvr>
                                        <p:cTn id="8" dur="1000" fill="hold"/>
                                        <p:tgtEl>
                                          <p:spTgt spid="2050"/>
                                        </p:tgtEl>
                                        <p:attrNameLst>
                                          <p:attrName>ppt_h</p:attrName>
                                        </p:attrNameLst>
                                      </p:cBhvr>
                                      <p:tavLst>
                                        <p:tav tm="0">
                                          <p:val>
                                            <p:strVal val="#ppt_h"/>
                                          </p:val>
                                        </p:tav>
                                        <p:tav tm="100000">
                                          <p:val>
                                            <p:strVal val="#ppt_h"/>
                                          </p:val>
                                        </p:tav>
                                      </p:tavLst>
                                    </p:anim>
                                    <p:animEffect transition="in" filter="fade">
                                      <p:cBhvr>
                                        <p:cTn id="9" dur="1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835150" y="333375"/>
            <a:ext cx="7308850" cy="1008063"/>
          </a:xfrm>
        </p:spPr>
        <p:txBody>
          <a:bodyPr/>
          <a:lstStyle/>
          <a:p>
            <a:pPr eaLnBrk="1" hangingPunct="1">
              <a:defRPr/>
            </a:pPr>
            <a:r>
              <a:rPr lang="ru-RU" sz="4000" b="1" smtClean="0"/>
              <a:t>Как отмечали Новый Год в старину? </a:t>
            </a:r>
            <a:br>
              <a:rPr lang="ru-RU" sz="4000" b="1" smtClean="0"/>
            </a:br>
            <a:endParaRPr lang="ru-RU" sz="4000" b="1" smtClean="0"/>
          </a:p>
        </p:txBody>
      </p:sp>
      <p:sp>
        <p:nvSpPr>
          <p:cNvPr id="12291" name="Rectangle 3"/>
          <p:cNvSpPr>
            <a:spLocks noGrp="1" noChangeArrowheads="1"/>
          </p:cNvSpPr>
          <p:nvPr>
            <p:ph type="body" idx="1"/>
          </p:nvPr>
        </p:nvSpPr>
        <p:spPr>
          <a:xfrm>
            <a:off x="1371600" y="1341438"/>
            <a:ext cx="7772400" cy="4114800"/>
          </a:xfrm>
        </p:spPr>
        <p:txBody>
          <a:bodyPr/>
          <a:lstStyle/>
          <a:p>
            <a:pPr eaLnBrk="1" hangingPunct="1">
              <a:lnSpc>
                <a:spcPct val="80000"/>
              </a:lnSpc>
            </a:pPr>
            <a:r>
              <a:rPr lang="ru-RU" sz="1400" b="1" smtClean="0">
                <a:latin typeface="Arial" pitchFamily="34" charset="0"/>
              </a:rPr>
              <a:t>Некоторые народы ведут счет времени по лунно-солнечному календарю, и начало года приходится где на осень, где на зиму.</a:t>
            </a:r>
            <a:br>
              <a:rPr lang="ru-RU" sz="1400" b="1" smtClean="0">
                <a:latin typeface="Arial" pitchFamily="34" charset="0"/>
              </a:rPr>
            </a:br>
            <a:r>
              <a:rPr lang="ru-RU" sz="1400" b="1" smtClean="0">
                <a:latin typeface="Arial" pitchFamily="34" charset="0"/>
              </a:rPr>
              <a:t>Но в основном празднование Нового года у древних народов совпадало с началом возрождения природы и приурочено, как правило, к марту.</a:t>
            </a:r>
            <a:br>
              <a:rPr lang="ru-RU" sz="1400" b="1" smtClean="0">
                <a:latin typeface="Arial" pitchFamily="34" charset="0"/>
              </a:rPr>
            </a:br>
            <a:r>
              <a:rPr lang="ru-RU" sz="1400" b="1" smtClean="0">
                <a:latin typeface="Arial" pitchFamily="34" charset="0"/>
              </a:rPr>
              <a:t>Март у древних римлян считался первым месяцем, потому что в это время начинались полевые работы. Год состоял из десяти месяцев, потом число месяцев увеличили на два. В 46 году до н. э. римский император Юлий Цезарь перенес начало года на 1 января. Названный его именем Юлианский календарь распространился по всей Европе.</a:t>
            </a:r>
            <a:br>
              <a:rPr lang="ru-RU" sz="1400" b="1" smtClean="0">
                <a:latin typeface="Arial" pitchFamily="34" charset="0"/>
              </a:rPr>
            </a:br>
            <a:r>
              <a:rPr lang="ru-RU" sz="1400" b="1" smtClean="0">
                <a:latin typeface="Arial" pitchFamily="34" charset="0"/>
              </a:rPr>
              <a:t>Римляне в этот день приносили жертвы Янусу и начинали с него крупные мероприятия, считая первый день года благоприятным днем.</a:t>
            </a:r>
            <a:br>
              <a:rPr lang="ru-RU" sz="1400" b="1" smtClean="0">
                <a:latin typeface="Arial" pitchFamily="34" charset="0"/>
              </a:rPr>
            </a:br>
            <a:r>
              <a:rPr lang="ru-RU" sz="1400" b="1" smtClean="0">
                <a:latin typeface="Arial" pitchFamily="34" charset="0"/>
              </a:rPr>
              <a:t>Как вы уже знаете, не всегда Новый год отмечали с 1 января.</a:t>
            </a:r>
            <a:br>
              <a:rPr lang="ru-RU" sz="1400" b="1" smtClean="0">
                <a:latin typeface="Arial" pitchFamily="34" charset="0"/>
              </a:rPr>
            </a:br>
            <a:r>
              <a:rPr lang="ru-RU" sz="1400" b="1" smtClean="0">
                <a:latin typeface="Arial" pitchFamily="34" charset="0"/>
              </a:rPr>
              <a:t>Во Франции сначала (до 755 г.) считали с 25 декабря, потом с 1-го марта, в ХII веке - со дня пасхи, а с 1564 года по указу короля Карла IX с 1 января.</a:t>
            </a:r>
            <a:br>
              <a:rPr lang="ru-RU" sz="1400" b="1" smtClean="0">
                <a:latin typeface="Arial" pitchFamily="34" charset="0"/>
              </a:rPr>
            </a:br>
            <a:r>
              <a:rPr lang="ru-RU" sz="1400" b="1" smtClean="0">
                <a:latin typeface="Arial" pitchFamily="34" charset="0"/>
              </a:rPr>
              <a:t>В Германии то же происходило в половине XVI века, а в Англии с XVIII века.</a:t>
            </a:r>
            <a:br>
              <a:rPr lang="ru-RU" sz="1400" b="1" smtClean="0">
                <a:latin typeface="Arial" pitchFamily="34" charset="0"/>
              </a:rPr>
            </a:br>
            <a:r>
              <a:rPr lang="ru-RU" sz="1400" b="1" smtClean="0">
                <a:latin typeface="Arial" pitchFamily="34" charset="0"/>
              </a:rPr>
              <a:t>А как же обстояло дело у нас, на Руси?</a:t>
            </a:r>
            <a:br>
              <a:rPr lang="ru-RU" sz="1400" b="1" smtClean="0">
                <a:latin typeface="Arial" pitchFamily="34" charset="0"/>
              </a:rPr>
            </a:br>
            <a:r>
              <a:rPr lang="ru-RU" sz="1400" b="1" smtClean="0">
                <a:latin typeface="Arial" pitchFamily="34" charset="0"/>
              </a:rPr>
              <a:t>В России, со времени введения христианства, исполняя обычаи своих предков, так же начинали летоисчисление или с марта или, реже, со дня святой Пасхи. В 1492 году великий князь Иоанн III окончательно утвердил постановление Московского собора считать за начало как церковного, так и гражданского года, первое сентября, когда велено было платить дань, пошлины, различные оброки и т.п. А для того, чтобы придать большую торжественность этому дню, сам царь накануне являлся в Кремль, где каждый, будь то простолюдин или знатный боярин, мог подойти к нему и искать непосредственно у него правды и милости (кстати, нечто подобное происходило и в Византии во времена Константина Великого). </a:t>
            </a:r>
            <a:br>
              <a:rPr lang="ru-RU" sz="1400" b="1" smtClean="0">
                <a:latin typeface="Arial" pitchFamily="34" charset="0"/>
              </a:rPr>
            </a:br>
            <a:r>
              <a:rPr lang="ru-RU" sz="1400" b="1" smtClean="0">
                <a:latin typeface="Arial" pitchFamily="34" charset="0"/>
              </a:rPr>
              <a:t>Последний раз Новый год на Руси был отпразднован с царской пышностью 1-го сентября 1698 года.</a:t>
            </a:r>
            <a:br>
              <a:rPr lang="ru-RU" sz="1400" b="1" smtClean="0">
                <a:latin typeface="Arial" pitchFamily="34" charset="0"/>
              </a:rPr>
            </a:br>
            <a:r>
              <a:rPr lang="ru-RU" sz="1400" b="1" smtClean="0">
                <a:latin typeface="Arial" pitchFamily="34" charset="0"/>
              </a:rPr>
              <a:t>Оделяя каждого яблоком, царь, называя каждого братом, поздравлял с Новым годом, с новым счастьем.</a:t>
            </a:r>
            <a:br>
              <a:rPr lang="ru-RU" sz="1400" b="1" smtClean="0">
                <a:latin typeface="Arial" pitchFamily="34" charset="0"/>
              </a:rPr>
            </a:br>
            <a:r>
              <a:rPr lang="ru-RU" sz="1400" b="1" smtClean="0">
                <a:latin typeface="Arial" pitchFamily="34" charset="0"/>
              </a:rPr>
              <a:t>Каждый заздравный кубок царя Петра Великого сопровождался выстрелом из 25 орудий.</a:t>
            </a:r>
            <a:r>
              <a:rPr lang="ru-RU" sz="1400" smtClean="0">
                <a:latin typeface="Arial" pitchFamily="34" charset="0"/>
              </a:rPr>
              <a:t> </a:t>
            </a:r>
          </a:p>
        </p:txBody>
      </p:sp>
      <p:pic>
        <p:nvPicPr>
          <p:cNvPr id="12292" name="Picture 5" descr="TBPREV">
            <a:hlinkClick r:id="rId2" action="ppaction://hlinksldjump"/>
          </p:cNvPr>
          <p:cNvPicPr>
            <a:picLocks noChangeAspect="1" noChangeArrowheads="1" noCrop="1"/>
          </p:cNvPicPr>
          <p:nvPr/>
        </p:nvPicPr>
        <p:blipFill>
          <a:blip r:embed="rId3"/>
          <a:srcRect/>
          <a:stretch>
            <a:fillRect/>
          </a:stretch>
        </p:blipFill>
        <p:spPr bwMode="auto">
          <a:xfrm>
            <a:off x="468313" y="5876925"/>
            <a:ext cx="704850" cy="638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1692275" y="0"/>
            <a:ext cx="7304088" cy="1143000"/>
          </a:xfrm>
        </p:spPr>
        <p:txBody>
          <a:bodyPr/>
          <a:lstStyle/>
          <a:p>
            <a:pPr eaLnBrk="1" hangingPunct="1">
              <a:defRPr/>
            </a:pPr>
            <a:r>
              <a:rPr lang="ru-RU" b="1" smtClean="0"/>
              <a:t>Сколько лет Деду Морозу?</a:t>
            </a:r>
          </a:p>
        </p:txBody>
      </p:sp>
      <p:sp>
        <p:nvSpPr>
          <p:cNvPr id="13315" name="Rectangle 3"/>
          <p:cNvSpPr>
            <a:spLocks noGrp="1" noChangeArrowheads="1"/>
          </p:cNvSpPr>
          <p:nvPr>
            <p:ph type="body" idx="1"/>
          </p:nvPr>
        </p:nvSpPr>
        <p:spPr>
          <a:xfrm>
            <a:off x="1371600" y="1125538"/>
            <a:ext cx="7448550" cy="5399087"/>
          </a:xfrm>
        </p:spPr>
        <p:txBody>
          <a:bodyPr/>
          <a:lstStyle/>
          <a:p>
            <a:pPr eaLnBrk="1" hangingPunct="1">
              <a:lnSpc>
                <a:spcPct val="80000"/>
              </a:lnSpc>
            </a:pPr>
            <a:endParaRPr lang="ru-RU" sz="1200" b="1" smtClean="0"/>
          </a:p>
          <a:p>
            <a:pPr eaLnBrk="1" hangingPunct="1">
              <a:lnSpc>
                <a:spcPct val="80000"/>
              </a:lnSpc>
            </a:pPr>
            <a:r>
              <a:rPr lang="ru-RU" sz="1400" b="1" smtClean="0">
                <a:latin typeface="Arial" pitchFamily="34" charset="0"/>
              </a:rPr>
              <a:t>Представьте себе, что предками Деда Мороза в одних странах считают местных гномов. В других ─ средневековых странствующих жонглеров, которые распевали рождественские песни, или бродячих продавцов детских игрушек. Существует мнение, что среди родственников Деда Мороза значится восточнославянский дух холода Трескун, он же Студенец, Мороз. Образ Деда Мороза складывался веками, и каждый народ вносил в его историю что-то свое.</a:t>
            </a:r>
            <a:br>
              <a:rPr lang="ru-RU" sz="1400" b="1" smtClean="0">
                <a:latin typeface="Arial" pitchFamily="34" charset="0"/>
              </a:rPr>
            </a:br>
            <a:r>
              <a:rPr lang="ru-RU" sz="1400" b="1" smtClean="0">
                <a:latin typeface="Arial" pitchFamily="34" charset="0"/>
              </a:rPr>
              <a:t>Но среди предков старца был, оказывается, и вполне реальный человек. В IV веке жил в турецком городе Мира архиепископ Николай. По преданию, это был очень добрый человек. Так, однажды он спас трех дочерей бедствующего семейства, подбросив в окно их дома узелки с золотом. После смерти Николая объявили святым. В XI веке церковь, где он был захоронен, ограбили итальянские пираты. Они похитили останки святого и увезли к себе на родину.</a:t>
            </a:r>
            <a:br>
              <a:rPr lang="ru-RU" sz="1400" b="1" smtClean="0">
                <a:latin typeface="Arial" pitchFamily="34" charset="0"/>
              </a:rPr>
            </a:br>
            <a:r>
              <a:rPr lang="ru-RU" sz="1400" b="1" smtClean="0">
                <a:latin typeface="Arial" pitchFamily="34" charset="0"/>
              </a:rPr>
              <a:t>Прихожане церкви святого Николая были возмущены. Разразился международный скандал. История эта наделала так много шуму, что Николай стал объектом почитания и поклонения христиан из разных стран мира.</a:t>
            </a:r>
            <a:br>
              <a:rPr lang="ru-RU" sz="1400" b="1" smtClean="0">
                <a:latin typeface="Arial" pitchFamily="34" charset="0"/>
              </a:rPr>
            </a:br>
            <a:r>
              <a:rPr lang="ru-RU" sz="1400" b="1" smtClean="0">
                <a:latin typeface="Arial" pitchFamily="34" charset="0"/>
              </a:rPr>
              <a:t>В средние века твердо установился обычай в Николин день, 19 декабря, дарить детям подарки, ведь так поступал сам святой. После введения нового календаря святой стал приходить к детям на Рождество, а потом и в Новый год.</a:t>
            </a:r>
            <a:br>
              <a:rPr lang="ru-RU" sz="1400" b="1" smtClean="0">
                <a:latin typeface="Arial" pitchFamily="34" charset="0"/>
              </a:rPr>
            </a:br>
            <a:r>
              <a:rPr lang="ru-RU" sz="1400" b="1" smtClean="0">
                <a:latin typeface="Arial" pitchFamily="34" charset="0"/>
              </a:rPr>
              <a:t>Костюм Деда Мороза тоже появился не сразу. Сначала его изображали в плаще. К началу XIX века голландцы рисовали его стройным курильщиком трубки, умело прочищающим дымоходы, через которые он забрасывал детям подарки. В конце того же века его одели в красную шубу, отороченную мехом. В 1860 году американский художник Томас Найт украсил Деда Мороза бородой, а вскоре англичанин Тенниел создал образ добродушного толстяка.</a:t>
            </a:r>
            <a:br>
              <a:rPr lang="ru-RU" sz="1400" b="1" smtClean="0">
                <a:latin typeface="Arial" pitchFamily="34" charset="0"/>
              </a:rPr>
            </a:br>
            <a:r>
              <a:rPr lang="ru-RU" sz="1400" b="1" smtClean="0">
                <a:latin typeface="Arial" pitchFamily="34" charset="0"/>
              </a:rPr>
              <a:t>С таким Дедом Морозом все мы хорошо знакомы.</a:t>
            </a:r>
          </a:p>
        </p:txBody>
      </p:sp>
      <p:pic>
        <p:nvPicPr>
          <p:cNvPr id="13316" name="Picture 5" descr="TBPREV">
            <a:hlinkClick r:id="rId2" action="ppaction://hlinksldjump"/>
          </p:cNvPr>
          <p:cNvPicPr>
            <a:picLocks noChangeAspect="1" noChangeArrowheads="1" noCrop="1"/>
          </p:cNvPicPr>
          <p:nvPr/>
        </p:nvPicPr>
        <p:blipFill>
          <a:blip r:embed="rId3"/>
          <a:srcRect/>
          <a:stretch>
            <a:fillRect/>
          </a:stretch>
        </p:blipFill>
        <p:spPr bwMode="auto">
          <a:xfrm>
            <a:off x="468313" y="5876925"/>
            <a:ext cx="704850" cy="638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1550988" y="188913"/>
            <a:ext cx="7593012" cy="1143000"/>
          </a:xfrm>
        </p:spPr>
        <p:txBody>
          <a:bodyPr/>
          <a:lstStyle/>
          <a:p>
            <a:pPr eaLnBrk="1" hangingPunct="1">
              <a:defRPr/>
            </a:pPr>
            <a:r>
              <a:rPr lang="ru-RU" sz="4000" b="1" smtClean="0"/>
              <a:t>Когда на Руси впервые стали отмечать Новый Год 1 января? </a:t>
            </a:r>
          </a:p>
        </p:txBody>
      </p:sp>
      <p:sp>
        <p:nvSpPr>
          <p:cNvPr id="14339" name="Rectangle 3"/>
          <p:cNvSpPr>
            <a:spLocks noGrp="1" noChangeArrowheads="1"/>
          </p:cNvSpPr>
          <p:nvPr>
            <p:ph type="body" idx="1"/>
          </p:nvPr>
        </p:nvSpPr>
        <p:spPr>
          <a:xfrm>
            <a:off x="1547813" y="1557338"/>
            <a:ext cx="7232650" cy="5300662"/>
          </a:xfrm>
        </p:spPr>
        <p:txBody>
          <a:bodyPr/>
          <a:lstStyle/>
          <a:p>
            <a:pPr eaLnBrk="1" hangingPunct="1"/>
            <a:r>
              <a:rPr lang="ru-RU" sz="1400" b="1" smtClean="0">
                <a:latin typeface="Arial" pitchFamily="34" charset="0"/>
              </a:rPr>
              <a:t>С 1700 года Царь Петр издал указ - отмечать Новый год не со дня сотворения мира, а Рождества Богочеловека, ссылаясь на европейские народы. Запрещено было отмечать 1 сентября, а 15 декабря 1699 года барабанный бой возвестил народу на Красной площади (из уст царского дьяка) о том, что в знак доброго начинания и начала нового столетия после благодарения Богу и молебного пения в церкви велено было по большим проезжим улицам, и знатным людям перед воротами учинить некоторое украшение от древ и ветвей сосновых, еловых и можжевеловых. А людям скудным (т.е. бедным) хотя по древу или ветви над воротами поставить. И чтоб то поспело к 1-му числу 1700 сего года; а стоять тому украшению инваря (т. е. января) по 7-е число того же года. В 1-й день, в знак веселья, друг друга поздравлять с Новым годом, и учинить сие, когда на Красной площади огненные потехи начнутся, и стрельба будет.</a:t>
            </a:r>
            <a:br>
              <a:rPr lang="ru-RU" sz="1400" b="1" smtClean="0">
                <a:latin typeface="Arial" pitchFamily="34" charset="0"/>
              </a:rPr>
            </a:br>
            <a:r>
              <a:rPr lang="ru-RU" sz="1400" b="1" smtClean="0">
                <a:latin typeface="Arial" pitchFamily="34" charset="0"/>
              </a:rPr>
              <a:t>В указе рекомендовалось по возможности всем на своих дворах из небольших пушечек или мелких ружей учинить трижды стрельбу и выпустить несколько ракет. С 1-го по 7 января по ночам огни зажигать из дров, или из хвороста, или из соломы.</a:t>
            </a:r>
            <a:br>
              <a:rPr lang="ru-RU" sz="1400" b="1" smtClean="0">
                <a:latin typeface="Arial" pitchFamily="34" charset="0"/>
              </a:rPr>
            </a:br>
            <a:r>
              <a:rPr lang="ru-RU" sz="1400" b="1" smtClean="0">
                <a:latin typeface="Arial" pitchFamily="34" charset="0"/>
              </a:rPr>
              <a:t>Первым пустил ракету царь Петр I. Извиваясь в воздухе огненной змейкой, она возвестила народу наступление Нового года, а вслед за тем началось празднование и по всей Белокаменной.</a:t>
            </a:r>
            <a:br>
              <a:rPr lang="ru-RU" sz="1400" b="1" smtClean="0">
                <a:latin typeface="Arial" pitchFamily="34" charset="0"/>
              </a:rPr>
            </a:br>
            <a:r>
              <a:rPr lang="ru-RU" sz="1400" b="1" smtClean="0">
                <a:latin typeface="Arial" pitchFamily="34" charset="0"/>
              </a:rPr>
              <a:t>В знак всенародного праздника палили из пушек, а вечером, в темном небе вспыхивали разноцветные невиданные прежде огни фейерверка. </a:t>
            </a:r>
          </a:p>
        </p:txBody>
      </p:sp>
      <p:pic>
        <p:nvPicPr>
          <p:cNvPr id="14340" name="Picture 4" descr="TBPREV">
            <a:hlinkClick r:id="rId2" action="ppaction://hlinksldjump"/>
          </p:cNvPr>
          <p:cNvPicPr>
            <a:picLocks noChangeAspect="1" noChangeArrowheads="1" noCrop="1"/>
          </p:cNvPicPr>
          <p:nvPr/>
        </p:nvPicPr>
        <p:blipFill>
          <a:blip r:embed="rId3"/>
          <a:srcRect/>
          <a:stretch>
            <a:fillRect/>
          </a:stretch>
        </p:blipFill>
        <p:spPr bwMode="auto">
          <a:xfrm rot="10800000">
            <a:off x="468313" y="5876925"/>
            <a:ext cx="704850" cy="638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979613" y="188913"/>
            <a:ext cx="6119812" cy="1143000"/>
          </a:xfrm>
        </p:spPr>
        <p:txBody>
          <a:bodyPr/>
          <a:lstStyle/>
          <a:p>
            <a:pPr eaLnBrk="1" hangingPunct="1">
              <a:defRPr/>
            </a:pPr>
            <a:r>
              <a:rPr lang="ru-RU" smtClean="0"/>
              <a:t>Продолжение</a:t>
            </a:r>
          </a:p>
        </p:txBody>
      </p:sp>
      <p:sp>
        <p:nvSpPr>
          <p:cNvPr id="15363" name="Rectangle 3"/>
          <p:cNvSpPr>
            <a:spLocks noGrp="1" noChangeArrowheads="1"/>
          </p:cNvSpPr>
          <p:nvPr>
            <p:ph type="body" idx="1"/>
          </p:nvPr>
        </p:nvSpPr>
        <p:spPr>
          <a:xfrm>
            <a:off x="1547813" y="1528763"/>
            <a:ext cx="7377112" cy="5329237"/>
          </a:xfrm>
        </p:spPr>
        <p:txBody>
          <a:bodyPr/>
          <a:lstStyle/>
          <a:p>
            <a:pPr eaLnBrk="1" hangingPunct="1">
              <a:lnSpc>
                <a:spcPct val="90000"/>
              </a:lnSpc>
            </a:pPr>
            <a:r>
              <a:rPr lang="ru-RU" sz="1400" b="1" smtClean="0">
                <a:latin typeface="Arial" pitchFamily="34" charset="0"/>
              </a:rPr>
              <a:t>Полыхала иллюминация. Люди веселились, пели, танцевали, поздравляли друг друга и дарили новогодние подарки. Петр I неуклонно следил за тем, чтобы этот праздник был у нас не хуже и не беднее, чем в других европейских странах.</a:t>
            </a:r>
            <a:br>
              <a:rPr lang="ru-RU" sz="1400" b="1" smtClean="0">
                <a:latin typeface="Arial" pitchFamily="34" charset="0"/>
              </a:rPr>
            </a:br>
            <a:r>
              <a:rPr lang="ru-RU" sz="1400" b="1" smtClean="0">
                <a:latin typeface="Arial" pitchFamily="34" charset="0"/>
              </a:rPr>
              <a:t>Был он человеком решительным и одним махом разрешил все календарные неудобства.</a:t>
            </a:r>
            <a:br>
              <a:rPr lang="ru-RU" sz="1400" b="1" smtClean="0">
                <a:latin typeface="Arial" pitchFamily="34" charset="0"/>
              </a:rPr>
            </a:br>
            <a:r>
              <a:rPr lang="ru-RU" sz="1400" b="1" smtClean="0">
                <a:latin typeface="Arial" pitchFamily="34" charset="0"/>
              </a:rPr>
              <a:t>К началу царствования Петра Великого в России был год 7207 (от сотворения мира), а в Европе 1699 (от Рождества Христова). Россия начинала устанавливать связи с Европой и такая разница во времени очень мешала. Но с этим было покончено. Именно с 1 января 1700 года народные новогодние забавы и веселья получили свое признание, а празднование Нового года стало носить светский (нецерковный) характер.</a:t>
            </a:r>
            <a:br>
              <a:rPr lang="ru-RU" sz="1400" b="1" smtClean="0">
                <a:latin typeface="Arial" pitchFamily="34" charset="0"/>
              </a:rPr>
            </a:br>
            <a:r>
              <a:rPr lang="ru-RU" sz="1400" b="1" smtClean="0">
                <a:latin typeface="Arial" pitchFamily="34" charset="0"/>
              </a:rPr>
              <a:t>Отныне и навсегда этот праздник был закреплен в российском календаре. Вот так и пришел к нам Новый год, с елочными украшениями, огнями, кострами (которые Петр приказал устраивать по ночам с 1 по 7 января с помощью зажигания смоляных бочек), поскрипыванием снега на морозе, зимними детскими забавами ≈ санками, лыжами, коньками, снежными бабами, Дедом Морозом, подарками...</a:t>
            </a:r>
            <a:br>
              <a:rPr lang="ru-RU" sz="1400" b="1" smtClean="0">
                <a:latin typeface="Arial" pitchFamily="34" charset="0"/>
              </a:rPr>
            </a:br>
            <a:r>
              <a:rPr lang="ru-RU" sz="1400" b="1" smtClean="0">
                <a:latin typeface="Arial" pitchFamily="34" charset="0"/>
              </a:rPr>
              <a:t>Надо сказать, что новые новогодние обычаи прижились у славян довольно быстро, потому что раньше в ту пору был другой праздник святки. И многие старые обряды веселые карнавалы, проделки ряженых, катание на санях, полночные гадания и хороводы вокруг елки хорошо вписались в ритуал встречи Нового года.</a:t>
            </a:r>
            <a:br>
              <a:rPr lang="ru-RU" sz="1400" b="1" smtClean="0">
                <a:latin typeface="Arial" pitchFamily="34" charset="0"/>
              </a:rPr>
            </a:br>
            <a:r>
              <a:rPr lang="ru-RU" sz="1400" b="1" smtClean="0">
                <a:latin typeface="Arial" pitchFamily="34" charset="0"/>
              </a:rPr>
              <a:t>И хоть морозно было в эту пору, но не страшил людей холод. Как вы знаете, жгли они на улицах костры, исполняли вокруг них танцы, призывая солнце (которое испокон веков обожествляли) согреть скованную снегами и морозами землю.</a:t>
            </a:r>
          </a:p>
          <a:p>
            <a:pPr eaLnBrk="1" hangingPunct="1">
              <a:lnSpc>
                <a:spcPct val="80000"/>
              </a:lnSpc>
            </a:pPr>
            <a:endParaRPr lang="ru-RU" sz="1200" smtClean="0">
              <a:latin typeface="Arial" pitchFamily="34" charset="0"/>
            </a:endParaRPr>
          </a:p>
        </p:txBody>
      </p:sp>
      <p:pic>
        <p:nvPicPr>
          <p:cNvPr id="15364" name="Picture 4" descr="TBPREV">
            <a:hlinkClick r:id="rId2" action="ppaction://hlinksldjump"/>
          </p:cNvPr>
          <p:cNvPicPr>
            <a:picLocks noChangeAspect="1" noChangeArrowheads="1" noCrop="1"/>
          </p:cNvPicPr>
          <p:nvPr/>
        </p:nvPicPr>
        <p:blipFill>
          <a:blip r:embed="rId3"/>
          <a:srcRect/>
          <a:stretch>
            <a:fillRect/>
          </a:stretch>
        </p:blipFill>
        <p:spPr bwMode="auto">
          <a:xfrm>
            <a:off x="468313" y="5876925"/>
            <a:ext cx="704850" cy="638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1835150" y="188913"/>
            <a:ext cx="7161213" cy="1143000"/>
          </a:xfrm>
        </p:spPr>
        <p:txBody>
          <a:bodyPr/>
          <a:lstStyle/>
          <a:p>
            <a:pPr eaLnBrk="1" hangingPunct="1">
              <a:defRPr/>
            </a:pPr>
            <a:r>
              <a:rPr lang="ru-RU" sz="4000" b="1" smtClean="0"/>
              <a:t>О праздновании Рождества </a:t>
            </a:r>
            <a:br>
              <a:rPr lang="ru-RU" sz="4000" b="1" smtClean="0"/>
            </a:br>
            <a:endParaRPr lang="ru-RU" sz="4000" b="1" smtClean="0"/>
          </a:p>
        </p:txBody>
      </p:sp>
      <p:sp>
        <p:nvSpPr>
          <p:cNvPr id="16387" name="Rectangle 3"/>
          <p:cNvSpPr>
            <a:spLocks noGrp="1" noChangeArrowheads="1"/>
          </p:cNvSpPr>
          <p:nvPr>
            <p:ph type="body" idx="1"/>
          </p:nvPr>
        </p:nvSpPr>
        <p:spPr>
          <a:xfrm>
            <a:off x="1763713" y="981075"/>
            <a:ext cx="7016750" cy="4827588"/>
          </a:xfrm>
        </p:spPr>
        <p:txBody>
          <a:bodyPr/>
          <a:lstStyle/>
          <a:p>
            <a:pPr eaLnBrk="1" hangingPunct="1">
              <a:lnSpc>
                <a:spcPct val="80000"/>
              </a:lnSpc>
            </a:pPr>
            <a:r>
              <a:rPr lang="ru-RU" sz="1400" b="1" smtClean="0">
                <a:latin typeface="Arial" pitchFamily="34" charset="0"/>
              </a:rPr>
              <a:t>Если вы хотите, чтобы праздник Рождества вновь вернулся, - впустите его в свой дом, в свою семью. Начните с того, что расскажите детям о происхождении праздника и о том как отмечали его в России раньше. Интересен будет для детей обряд сочельника с его зажженной свечой на окне и необыкновенно простой и очень вкусной едой. Стол можно украсить оригинальными композициями из веток и свечей.</a:t>
            </a:r>
            <a:br>
              <a:rPr lang="ru-RU" sz="1400" b="1" smtClean="0">
                <a:latin typeface="Arial" pitchFamily="34" charset="0"/>
              </a:rPr>
            </a:br>
            <a:r>
              <a:rPr lang="ru-RU" sz="1400" b="1" smtClean="0">
                <a:latin typeface="Arial" pitchFamily="34" charset="0"/>
              </a:rPr>
              <a:t>За столом, после еды, можно устроить чтения вслух, которые также очень любят дети. Для этого хорошо подобрать рассказы и сказки, которые так и называются в литературе - рождественские, святочные.</a:t>
            </a:r>
            <a:br>
              <a:rPr lang="ru-RU" sz="1400" b="1" smtClean="0">
                <a:latin typeface="Arial" pitchFamily="34" charset="0"/>
              </a:rPr>
            </a:br>
            <a:r>
              <a:rPr lang="ru-RU" sz="1400" b="1" smtClean="0">
                <a:latin typeface="Arial" pitchFamily="34" charset="0"/>
              </a:rPr>
              <a:t>Если в Новый год принято поздравлять всех знакомых, то на Рождество визиты делались только близким родственникам и друзьям. И это еще раз говорит о семейном характере праздника. Правила приличия конца XIX в. не позволяли избегать этих визитов, так как считалось, что "для поддержания хороших отношений" они просто необходимы. И в самом деле, никакая самая красивая открытка отправленная с Почты самого Деда Мороза не заменят радости личного общения, если вы всей семьей именно в этот праздник навестите близких родственников, с которыми в течении года виделись нечасто.</a:t>
            </a:r>
            <a:br>
              <a:rPr lang="ru-RU" sz="1400" b="1" smtClean="0">
                <a:latin typeface="Arial" pitchFamily="34" charset="0"/>
              </a:rPr>
            </a:br>
            <a:r>
              <a:rPr lang="ru-RU" sz="1400" b="1" smtClean="0">
                <a:latin typeface="Arial" pitchFamily="34" charset="0"/>
              </a:rPr>
              <a:t>На Рождество принято было дарить конфеты или какие-нибудь полезные вещицы. И не забудьте о визитах в семьи ваших родных и друзей, где есть маленькие дети. Это их праздник. Не забудьте и о подарках, которые, как и в Новый год, дети могут получить от красавицы-елки.</a:t>
            </a:r>
            <a:br>
              <a:rPr lang="ru-RU" sz="1400" b="1" smtClean="0">
                <a:latin typeface="Arial" pitchFamily="34" charset="0"/>
              </a:rPr>
            </a:br>
            <a:r>
              <a:rPr lang="ru-RU" sz="1400" b="1" smtClean="0">
                <a:latin typeface="Arial" pitchFamily="34" charset="0"/>
              </a:rPr>
              <a:t>А можно сделать традицией вечером этого дня убирать елку. Получив подарки, еще раз полюбоваться на нее, попрощаться с благодарностью за доставленные удовольствия и радости и пригласить ее в дом на следующий год.</a:t>
            </a:r>
            <a:br>
              <a:rPr lang="ru-RU" sz="1400" b="1" smtClean="0">
                <a:latin typeface="Arial" pitchFamily="34" charset="0"/>
              </a:rPr>
            </a:br>
            <a:r>
              <a:rPr lang="ru-RU" sz="1400" b="1" smtClean="0">
                <a:latin typeface="Arial" pitchFamily="34" charset="0"/>
              </a:rPr>
              <a:t>В программу праздника Рождества можно включить прогулку с детьми по зимнему городу или парку. Украсит праздник визит в театр или на концерт. Все зависит от традиций семьи, желаний и пристрастий ее членов. Но самое главное чтобы это была именно традиция, о которой с детства знали и дети, ощущали ее теплоту и уважали ее, желали бы в будущем продолжать ее уже в своих семьях.</a:t>
            </a:r>
          </a:p>
        </p:txBody>
      </p:sp>
      <p:pic>
        <p:nvPicPr>
          <p:cNvPr id="16388" name="Picture 4" descr="TBPREV">
            <a:hlinkClick r:id="rId2" action="ppaction://hlinksldjump"/>
          </p:cNvPr>
          <p:cNvPicPr>
            <a:picLocks noChangeAspect="1" noChangeArrowheads="1" noCrop="1"/>
          </p:cNvPicPr>
          <p:nvPr/>
        </p:nvPicPr>
        <p:blipFill>
          <a:blip r:embed="rId3"/>
          <a:srcRect/>
          <a:stretch>
            <a:fillRect/>
          </a:stretch>
        </p:blipFill>
        <p:spPr bwMode="auto">
          <a:xfrm>
            <a:off x="468313" y="5876925"/>
            <a:ext cx="704850" cy="638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1763713" y="188913"/>
            <a:ext cx="7772400" cy="1143000"/>
          </a:xfrm>
        </p:spPr>
        <p:txBody>
          <a:bodyPr/>
          <a:lstStyle/>
          <a:p>
            <a:pPr eaLnBrk="1" hangingPunct="1">
              <a:defRPr/>
            </a:pPr>
            <a:r>
              <a:rPr lang="ru-RU" sz="4000" b="1" smtClean="0"/>
              <a:t>Празднование Нового Года в разных странах</a:t>
            </a:r>
          </a:p>
        </p:txBody>
      </p:sp>
      <p:sp>
        <p:nvSpPr>
          <p:cNvPr id="17411" name="Rectangle 3"/>
          <p:cNvSpPr>
            <a:spLocks noGrp="1" noChangeArrowheads="1"/>
          </p:cNvSpPr>
          <p:nvPr>
            <p:ph type="body" idx="1"/>
          </p:nvPr>
        </p:nvSpPr>
        <p:spPr>
          <a:xfrm>
            <a:off x="1835150" y="1628775"/>
            <a:ext cx="6872288" cy="4968875"/>
          </a:xfrm>
        </p:spPr>
        <p:txBody>
          <a:bodyPr/>
          <a:lstStyle/>
          <a:p>
            <a:pPr eaLnBrk="1" hangingPunct="1">
              <a:lnSpc>
                <a:spcPct val="80000"/>
              </a:lnSpc>
            </a:pPr>
            <a:endParaRPr lang="ru-RU" sz="1400" b="1" smtClean="0"/>
          </a:p>
          <a:p>
            <a:pPr eaLnBrk="1" hangingPunct="1">
              <a:spcBef>
                <a:spcPct val="40000"/>
              </a:spcBef>
            </a:pPr>
            <a:r>
              <a:rPr lang="ru-RU" sz="1400" b="1" smtClean="0">
                <a:solidFill>
                  <a:schemeClr val="tx2"/>
                </a:solidFill>
                <a:latin typeface="Arial" pitchFamily="34" charset="0"/>
              </a:rPr>
              <a:t>Америка</a:t>
            </a:r>
            <a:r>
              <a:rPr lang="ru-RU" sz="1400" b="1" smtClean="0">
                <a:latin typeface="Arial" pitchFamily="34" charset="0"/>
              </a:rPr>
              <a:t> ежегодно побивает все рекорды по поздравительным открыткам и рождественским подаркам. </a:t>
            </a:r>
          </a:p>
          <a:p>
            <a:pPr eaLnBrk="1" hangingPunct="1">
              <a:spcBef>
                <a:spcPct val="40000"/>
              </a:spcBef>
            </a:pPr>
            <a:r>
              <a:rPr lang="ru-RU" sz="1400" b="1" smtClean="0">
                <a:latin typeface="Arial" pitchFamily="34" charset="0"/>
              </a:rPr>
              <a:t>В </a:t>
            </a:r>
            <a:r>
              <a:rPr lang="ru-RU" sz="1400" b="1" smtClean="0">
                <a:solidFill>
                  <a:schemeClr val="tx2"/>
                </a:solidFill>
                <a:latin typeface="Arial" pitchFamily="34" charset="0"/>
              </a:rPr>
              <a:t>Бирме и Таиланде</a:t>
            </a:r>
            <a:r>
              <a:rPr lang="ru-RU" sz="1400" b="1" smtClean="0">
                <a:latin typeface="Arial" pitchFamily="34" charset="0"/>
              </a:rPr>
              <a:t> Новый Год празднуют в самую жару, поэтому люди при встрече поливают друг друга водой. Это своего рода пожелание счастья в Новом Году. </a:t>
            </a:r>
          </a:p>
          <a:p>
            <a:pPr eaLnBrk="1" hangingPunct="1">
              <a:spcBef>
                <a:spcPct val="40000"/>
              </a:spcBef>
            </a:pPr>
            <a:r>
              <a:rPr lang="ru-RU" sz="1400" b="1" smtClean="0">
                <a:solidFill>
                  <a:schemeClr val="tx2"/>
                </a:solidFill>
                <a:latin typeface="Arial" pitchFamily="34" charset="0"/>
              </a:rPr>
              <a:t>Болгары</a:t>
            </a:r>
            <a:r>
              <a:rPr lang="ru-RU" sz="1400" b="1" smtClean="0">
                <a:latin typeface="Arial" pitchFamily="34" charset="0"/>
              </a:rPr>
              <a:t>, собравшись на Новогоднее торжество, на несколько минут гасят свет. Эти минуты называют минутами новогодних поцелуев, тайну которых сохраняет темнота. </a:t>
            </a:r>
          </a:p>
          <a:p>
            <a:pPr eaLnBrk="1" hangingPunct="1">
              <a:spcBef>
                <a:spcPct val="40000"/>
              </a:spcBef>
            </a:pPr>
            <a:r>
              <a:rPr lang="ru-RU" sz="1400" b="1" smtClean="0">
                <a:latin typeface="Arial" pitchFamily="34" charset="0"/>
              </a:rPr>
              <a:t>Во </a:t>
            </a:r>
            <a:r>
              <a:rPr lang="ru-RU" sz="1400" b="1" smtClean="0">
                <a:solidFill>
                  <a:schemeClr val="tx2"/>
                </a:solidFill>
                <a:latin typeface="Arial" pitchFamily="34" charset="0"/>
              </a:rPr>
              <a:t>Вьетнаме</a:t>
            </a:r>
            <a:r>
              <a:rPr lang="ru-RU" sz="1400" b="1" smtClean="0">
                <a:latin typeface="Arial" pitchFamily="34" charset="0"/>
              </a:rPr>
              <a:t> Новый Год встречают ночью. С наступлением сумерек вьетнамцы разводят костры, на которых готовят особые лакомства из риса. В новогоднюю ночь принято выпускать живых карпов в реки и пруды. По преданию на спине карпа плавает бог, который в Новый год отправляется на небеса, чтобы поведать там, как живут люди на Земле. В эту ночь забываются ссоры, прощаются обиды. </a:t>
            </a:r>
          </a:p>
          <a:p>
            <a:pPr eaLnBrk="1" hangingPunct="1">
              <a:spcBef>
                <a:spcPct val="40000"/>
              </a:spcBef>
            </a:pPr>
            <a:r>
              <a:rPr lang="ru-RU" sz="1400" b="1" smtClean="0">
                <a:latin typeface="Arial" pitchFamily="34" charset="0"/>
              </a:rPr>
              <a:t>Жители </a:t>
            </a:r>
            <a:r>
              <a:rPr lang="ru-RU" sz="1400" b="1" smtClean="0">
                <a:solidFill>
                  <a:schemeClr val="tx2"/>
                </a:solidFill>
                <a:latin typeface="Arial" pitchFamily="34" charset="0"/>
              </a:rPr>
              <a:t>Греции</a:t>
            </a:r>
            <a:r>
              <a:rPr lang="ru-RU" sz="1400" b="1" smtClean="0">
                <a:latin typeface="Arial" pitchFamily="34" charset="0"/>
              </a:rPr>
              <a:t> отправляясь в гости праздновать Новый Год, берут с собой камень, который бросают у порога гостеприимного дома. Если камень тяжелый, говорят: "Пусть богатства хозяина будут тяжелы, как этот камень". А если камень маленький, то желают: "Пусть бельмо в глазу у хозяина будет таким же маленьким, как этот камень".</a:t>
            </a:r>
            <a:r>
              <a:rPr lang="ru-RU" sz="1400" smtClean="0">
                <a:latin typeface="Arial" pitchFamily="34" charset="0"/>
              </a:rPr>
              <a:t> </a:t>
            </a:r>
          </a:p>
        </p:txBody>
      </p:sp>
      <p:pic>
        <p:nvPicPr>
          <p:cNvPr id="17412" name="Picture 4" descr="TBPREV">
            <a:hlinkClick r:id="rId2" action="ppaction://hlinksldjump"/>
          </p:cNvPr>
          <p:cNvPicPr>
            <a:picLocks noChangeAspect="1" noChangeArrowheads="1" noCrop="1"/>
          </p:cNvPicPr>
          <p:nvPr/>
        </p:nvPicPr>
        <p:blipFill>
          <a:blip r:embed="rId3"/>
          <a:srcRect/>
          <a:stretch>
            <a:fillRect/>
          </a:stretch>
        </p:blipFill>
        <p:spPr bwMode="auto">
          <a:xfrm rot="10800000">
            <a:off x="468313" y="5876925"/>
            <a:ext cx="704850" cy="638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1692275" y="0"/>
            <a:ext cx="7772400" cy="882650"/>
          </a:xfrm>
        </p:spPr>
        <p:txBody>
          <a:bodyPr/>
          <a:lstStyle/>
          <a:p>
            <a:pPr eaLnBrk="1" hangingPunct="1">
              <a:defRPr/>
            </a:pPr>
            <a:r>
              <a:rPr lang="ru-RU" smtClean="0"/>
              <a:t>Продолжение</a:t>
            </a:r>
          </a:p>
        </p:txBody>
      </p:sp>
      <p:sp>
        <p:nvSpPr>
          <p:cNvPr id="18435" name="Rectangle 3"/>
          <p:cNvSpPr>
            <a:spLocks noGrp="1" noChangeArrowheads="1"/>
          </p:cNvSpPr>
          <p:nvPr>
            <p:ph type="body" idx="1"/>
          </p:nvPr>
        </p:nvSpPr>
        <p:spPr>
          <a:xfrm>
            <a:off x="1763713" y="1196975"/>
            <a:ext cx="6840537" cy="5400675"/>
          </a:xfrm>
        </p:spPr>
        <p:txBody>
          <a:bodyPr/>
          <a:lstStyle/>
          <a:p>
            <a:pPr eaLnBrk="1" hangingPunct="1">
              <a:spcBef>
                <a:spcPct val="50000"/>
              </a:spcBef>
            </a:pPr>
            <a:r>
              <a:rPr lang="ru-RU" sz="1400" b="1" smtClean="0">
                <a:latin typeface="Arial" pitchFamily="34" charset="0"/>
              </a:rPr>
              <a:t>В </a:t>
            </a:r>
            <a:r>
              <a:rPr lang="ru-RU" sz="1400" b="1" smtClean="0">
                <a:solidFill>
                  <a:schemeClr val="tx2"/>
                </a:solidFill>
                <a:latin typeface="Arial" pitchFamily="34" charset="0"/>
              </a:rPr>
              <a:t>Индии</a:t>
            </a:r>
            <a:r>
              <a:rPr lang="ru-RU" sz="1400" b="1" smtClean="0">
                <a:latin typeface="Arial" pitchFamily="34" charset="0"/>
              </a:rPr>
              <a:t> Новый Год празднуют по-разному. Жители северной Индии украшают себя белыми, розовыми, красными и фиолетовыми цветами. В центральной Индии украшают здания разноцветными, преимущественно оранжевыми флагами. В западной Индии на крышах домов зажигают маленькие огоньки. Накануне праздника матери раскладывают для своих детей подарки, сладости, цветы на больших подносах. В первое утро Нового Года детей с закрытыми глазами подводят к подносу, с которого они и выбирают себе подарок. </a:t>
            </a:r>
          </a:p>
          <a:p>
            <a:pPr eaLnBrk="1" hangingPunct="1">
              <a:spcBef>
                <a:spcPct val="50000"/>
              </a:spcBef>
            </a:pPr>
            <a:r>
              <a:rPr lang="ru-RU" sz="1400" b="1" smtClean="0">
                <a:latin typeface="Arial" pitchFamily="34" charset="0"/>
              </a:rPr>
              <a:t>В </a:t>
            </a:r>
            <a:r>
              <a:rPr lang="ru-RU" sz="1400" b="1" smtClean="0">
                <a:solidFill>
                  <a:schemeClr val="tx2"/>
                </a:solidFill>
                <a:latin typeface="Arial" pitchFamily="34" charset="0"/>
              </a:rPr>
              <a:t>Иране</a:t>
            </a:r>
            <a:r>
              <a:rPr lang="ru-RU" sz="1400" b="1" smtClean="0">
                <a:latin typeface="Arial" pitchFamily="34" charset="0"/>
              </a:rPr>
              <a:t> Новый Год встречают весной. Загодя иранцы высаживают зерна пшеницы или ячменя в небольшое блюдо. Взошедшая к Новому Году трава символизирует начало новой жизни. </a:t>
            </a:r>
          </a:p>
          <a:p>
            <a:pPr eaLnBrk="1" hangingPunct="1">
              <a:spcBef>
                <a:spcPct val="50000"/>
              </a:spcBef>
            </a:pPr>
            <a:r>
              <a:rPr lang="ru-RU" sz="1400" b="1" smtClean="0">
                <a:latin typeface="Arial" pitchFamily="34" charset="0"/>
              </a:rPr>
              <a:t>В </a:t>
            </a:r>
            <a:r>
              <a:rPr lang="ru-RU" sz="1400" b="1" smtClean="0">
                <a:solidFill>
                  <a:schemeClr val="tx2"/>
                </a:solidFill>
                <a:latin typeface="Arial" pitchFamily="34" charset="0"/>
              </a:rPr>
              <a:t>Италии</a:t>
            </a:r>
            <a:r>
              <a:rPr lang="ru-RU" sz="1400" b="1" smtClean="0">
                <a:latin typeface="Arial" pitchFamily="34" charset="0"/>
              </a:rPr>
              <a:t> накануне Нового Года принято выбрасывать старые вещи и заменять их новыми. А если старых вещей нет, то приходится выбрасывать новые, иначе счастье обойдет дом стороной. </a:t>
            </a:r>
          </a:p>
          <a:p>
            <a:pPr eaLnBrk="1" hangingPunct="1">
              <a:spcBef>
                <a:spcPct val="50000"/>
              </a:spcBef>
            </a:pPr>
            <a:r>
              <a:rPr lang="ru-RU" sz="1400" b="1" smtClean="0">
                <a:latin typeface="Arial" pitchFamily="34" charset="0"/>
              </a:rPr>
              <a:t>В </a:t>
            </a:r>
            <a:r>
              <a:rPr lang="ru-RU" sz="1400" b="1" smtClean="0">
                <a:solidFill>
                  <a:schemeClr val="tx2"/>
                </a:solidFill>
                <a:latin typeface="Arial" pitchFamily="34" charset="0"/>
              </a:rPr>
              <a:t>Китае</a:t>
            </a:r>
            <a:r>
              <a:rPr lang="ru-RU" sz="1400" b="1" smtClean="0">
                <a:latin typeface="Arial" pitchFamily="34" charset="0"/>
              </a:rPr>
              <a:t> Новый Год празднуют всегда во время новолуния в конце января - начале февраля. По улицам движутся процессии из многих тысяч фонарей. Их зажигают, освещая путь в Новый Год. Чтобы не пускать злых духов в Новый Год китайцы заклеивают окна и двери домов бумагой и отпугивают их хлопушками и петардами.</a:t>
            </a:r>
            <a:r>
              <a:rPr lang="ru-RU" sz="1400" smtClean="0">
                <a:latin typeface="Arial" pitchFamily="34" charset="0"/>
              </a:rPr>
              <a:t> </a:t>
            </a:r>
          </a:p>
        </p:txBody>
      </p:sp>
      <p:pic>
        <p:nvPicPr>
          <p:cNvPr id="18436" name="Picture 5" descr="TBPREV">
            <a:hlinkClick r:id="rId2" action="ppaction://hlinksldjump"/>
          </p:cNvPr>
          <p:cNvPicPr>
            <a:picLocks noChangeAspect="1" noChangeArrowheads="1" noCrop="1"/>
          </p:cNvPicPr>
          <p:nvPr/>
        </p:nvPicPr>
        <p:blipFill>
          <a:blip r:embed="rId3"/>
          <a:srcRect/>
          <a:stretch>
            <a:fillRect/>
          </a:stretch>
        </p:blipFill>
        <p:spPr bwMode="auto">
          <a:xfrm rot="10800000">
            <a:off x="468313" y="5876925"/>
            <a:ext cx="704850" cy="638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763713" y="0"/>
            <a:ext cx="6153150" cy="955675"/>
          </a:xfrm>
        </p:spPr>
        <p:txBody>
          <a:bodyPr/>
          <a:lstStyle/>
          <a:p>
            <a:pPr eaLnBrk="1" hangingPunct="1">
              <a:defRPr/>
            </a:pPr>
            <a:r>
              <a:rPr lang="ru-RU" smtClean="0"/>
              <a:t>Продолжение</a:t>
            </a:r>
          </a:p>
        </p:txBody>
      </p:sp>
      <p:sp>
        <p:nvSpPr>
          <p:cNvPr id="19459" name="Rectangle 3"/>
          <p:cNvSpPr>
            <a:spLocks noGrp="1" noChangeArrowheads="1"/>
          </p:cNvSpPr>
          <p:nvPr>
            <p:ph type="body" idx="1"/>
          </p:nvPr>
        </p:nvSpPr>
        <p:spPr>
          <a:xfrm>
            <a:off x="1766888" y="1125538"/>
            <a:ext cx="7053262" cy="4970462"/>
          </a:xfrm>
        </p:spPr>
        <p:txBody>
          <a:bodyPr/>
          <a:lstStyle/>
          <a:p>
            <a:pPr eaLnBrk="1" hangingPunct="1">
              <a:spcBef>
                <a:spcPct val="50000"/>
              </a:spcBef>
            </a:pPr>
            <a:r>
              <a:rPr lang="ru-RU" sz="1400" b="1" smtClean="0">
                <a:latin typeface="Arial" pitchFamily="34" charset="0"/>
              </a:rPr>
              <a:t>На </a:t>
            </a:r>
            <a:r>
              <a:rPr lang="ru-RU" sz="1400" b="1" smtClean="0">
                <a:solidFill>
                  <a:schemeClr val="tx2"/>
                </a:solidFill>
                <a:latin typeface="Arial" pitchFamily="34" charset="0"/>
              </a:rPr>
              <a:t>Кубе</a:t>
            </a:r>
            <a:r>
              <a:rPr lang="ru-RU" sz="1400" b="1" smtClean="0">
                <a:latin typeface="Arial" pitchFamily="34" charset="0"/>
              </a:rPr>
              <a:t> в Новый Год часы бьют только 11 раз. Поскольку 12-й удар приходится как раз на Новый Год, часам дают отдохнуть и спокойно встретить праздник вместе со всеми. В полночь кубинцы выплескивают воду через открытое окно на улицу, желая, чтобы Новый Год был таким же ясным и чистым, как вода. </a:t>
            </a:r>
          </a:p>
          <a:p>
            <a:pPr eaLnBrk="1" hangingPunct="1">
              <a:spcBef>
                <a:spcPct val="50000"/>
              </a:spcBef>
            </a:pPr>
            <a:r>
              <a:rPr lang="ru-RU" sz="1400" b="1" smtClean="0">
                <a:latin typeface="Arial" pitchFamily="34" charset="0"/>
              </a:rPr>
              <a:t>В </a:t>
            </a:r>
            <a:r>
              <a:rPr lang="ru-RU" sz="1400" b="1" smtClean="0">
                <a:solidFill>
                  <a:schemeClr val="tx2"/>
                </a:solidFill>
                <a:latin typeface="Arial" pitchFamily="34" charset="0"/>
              </a:rPr>
              <a:t>Монголии</a:t>
            </a:r>
            <a:r>
              <a:rPr lang="ru-RU" sz="1400" b="1" smtClean="0">
                <a:latin typeface="Arial" pitchFamily="34" charset="0"/>
              </a:rPr>
              <a:t> Новый Год встречают у елки, правда монгольский Дед Мороз приходит к детишкам в костюме скотовода. В новогодний праздник проводятся спортивные состязания, игры, проверка ловкости и смелости. </a:t>
            </a:r>
          </a:p>
          <a:p>
            <a:pPr eaLnBrk="1" hangingPunct="1">
              <a:spcBef>
                <a:spcPct val="50000"/>
              </a:spcBef>
            </a:pPr>
            <a:r>
              <a:rPr lang="ru-RU" sz="1400" b="1" smtClean="0">
                <a:latin typeface="Arial" pitchFamily="34" charset="0"/>
              </a:rPr>
              <a:t>В </a:t>
            </a:r>
            <a:r>
              <a:rPr lang="ru-RU" sz="1400" b="1" smtClean="0">
                <a:solidFill>
                  <a:schemeClr val="tx2"/>
                </a:solidFill>
                <a:latin typeface="Arial" pitchFamily="34" charset="0"/>
              </a:rPr>
              <a:t>Панаме</a:t>
            </a:r>
            <a:r>
              <a:rPr lang="ru-RU" sz="1400" b="1" smtClean="0">
                <a:latin typeface="Arial" pitchFamily="34" charset="0"/>
              </a:rPr>
              <a:t> Новогодняя ночь необыкновенно шумна: гудят трубы, воют сирены и кричат люди. Согласно древнему поверью шум отпугивает злых духов. </a:t>
            </a:r>
          </a:p>
          <a:p>
            <a:pPr eaLnBrk="1" hangingPunct="1">
              <a:spcBef>
                <a:spcPct val="50000"/>
              </a:spcBef>
            </a:pPr>
            <a:r>
              <a:rPr lang="ru-RU" sz="1400" b="1" smtClean="0">
                <a:latin typeface="Arial" pitchFamily="34" charset="0"/>
              </a:rPr>
              <a:t>В </a:t>
            </a:r>
            <a:r>
              <a:rPr lang="ru-RU" sz="1400" b="1" smtClean="0">
                <a:solidFill>
                  <a:schemeClr val="tx2"/>
                </a:solidFill>
                <a:latin typeface="Arial" pitchFamily="34" charset="0"/>
              </a:rPr>
              <a:t>Румынии</a:t>
            </a:r>
            <a:r>
              <a:rPr lang="ru-RU" sz="1400" b="1" smtClean="0">
                <a:latin typeface="Arial" pitchFamily="34" charset="0"/>
              </a:rPr>
              <a:t> в новогодние пироги принято запекать маленькие сюрпризы - монетки, фарфоровые фигурки, колечки, стручки горького перца. Найденное в пироге кольцо означает, что Новый Год принесет много счастья. А стручок перца развеселит всех окружающих. </a:t>
            </a:r>
          </a:p>
          <a:p>
            <a:pPr eaLnBrk="1" hangingPunct="1">
              <a:spcBef>
                <a:spcPct val="50000"/>
              </a:spcBef>
            </a:pPr>
            <a:r>
              <a:rPr lang="ru-RU" sz="1400" b="1" smtClean="0">
                <a:latin typeface="Arial" pitchFamily="34" charset="0"/>
              </a:rPr>
              <a:t>Во </a:t>
            </a:r>
            <a:r>
              <a:rPr lang="ru-RU" sz="1400" b="1" smtClean="0">
                <a:solidFill>
                  <a:schemeClr val="tx2"/>
                </a:solidFill>
                <a:latin typeface="Arial" pitchFamily="34" charset="0"/>
              </a:rPr>
              <a:t>Франции</a:t>
            </a:r>
            <a:r>
              <a:rPr lang="ru-RU" sz="1400" b="1" smtClean="0">
                <a:latin typeface="Arial" pitchFamily="34" charset="0"/>
              </a:rPr>
              <a:t> под Новый Год запекают в пряник боб. А лучший новогодний подарок односельчанину - колесо. </a:t>
            </a:r>
          </a:p>
          <a:p>
            <a:pPr eaLnBrk="1" hangingPunct="1">
              <a:spcBef>
                <a:spcPct val="50000"/>
              </a:spcBef>
            </a:pPr>
            <a:r>
              <a:rPr lang="ru-RU" sz="1400" b="1" smtClean="0">
                <a:latin typeface="Arial" pitchFamily="34" charset="0"/>
              </a:rPr>
              <a:t>В </a:t>
            </a:r>
            <a:r>
              <a:rPr lang="ru-RU" sz="1400" b="1" smtClean="0">
                <a:solidFill>
                  <a:schemeClr val="tx2"/>
                </a:solidFill>
                <a:latin typeface="Arial" pitchFamily="34" charset="0"/>
              </a:rPr>
              <a:t>Швеции</a:t>
            </a:r>
            <a:r>
              <a:rPr lang="ru-RU" sz="1400" b="1" smtClean="0">
                <a:latin typeface="Arial" pitchFamily="34" charset="0"/>
              </a:rPr>
              <a:t> под Новый год принято разбивать посуду у дверей соседей.</a:t>
            </a:r>
            <a:r>
              <a:rPr lang="ru-RU" sz="1400" smtClean="0">
                <a:latin typeface="Arial" pitchFamily="34" charset="0"/>
              </a:rPr>
              <a:t> </a:t>
            </a:r>
          </a:p>
        </p:txBody>
      </p:sp>
      <p:pic>
        <p:nvPicPr>
          <p:cNvPr id="19460" name="Picture 5" descr="TBPREV">
            <a:hlinkClick r:id="rId2" action="ppaction://hlinksldjump"/>
          </p:cNvPr>
          <p:cNvPicPr>
            <a:picLocks noChangeAspect="1" noChangeArrowheads="1" noCrop="1"/>
          </p:cNvPicPr>
          <p:nvPr/>
        </p:nvPicPr>
        <p:blipFill>
          <a:blip r:embed="rId3"/>
          <a:srcRect/>
          <a:stretch>
            <a:fillRect/>
          </a:stretch>
        </p:blipFill>
        <p:spPr bwMode="auto">
          <a:xfrm rot="10800000">
            <a:off x="468313" y="5876925"/>
            <a:ext cx="704850" cy="638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763713" y="0"/>
            <a:ext cx="6369050" cy="955675"/>
          </a:xfrm>
        </p:spPr>
        <p:txBody>
          <a:bodyPr/>
          <a:lstStyle/>
          <a:p>
            <a:pPr eaLnBrk="1" hangingPunct="1">
              <a:defRPr/>
            </a:pPr>
            <a:r>
              <a:rPr lang="ru-RU" smtClean="0"/>
              <a:t>Продолжение</a:t>
            </a:r>
          </a:p>
        </p:txBody>
      </p:sp>
      <p:sp>
        <p:nvSpPr>
          <p:cNvPr id="20483" name="Rectangle 3"/>
          <p:cNvSpPr>
            <a:spLocks noGrp="1" noChangeArrowheads="1"/>
          </p:cNvSpPr>
          <p:nvPr>
            <p:ph type="body" idx="1"/>
          </p:nvPr>
        </p:nvSpPr>
        <p:spPr>
          <a:xfrm>
            <a:off x="1763713" y="981075"/>
            <a:ext cx="7056437" cy="5545138"/>
          </a:xfrm>
        </p:spPr>
        <p:txBody>
          <a:bodyPr/>
          <a:lstStyle/>
          <a:p>
            <a:pPr eaLnBrk="1" hangingPunct="1">
              <a:spcBef>
                <a:spcPct val="50000"/>
              </a:spcBef>
            </a:pPr>
            <a:r>
              <a:rPr lang="ru-RU" sz="1400" b="1" smtClean="0">
                <a:latin typeface="Arial" pitchFamily="34" charset="0"/>
              </a:rPr>
              <a:t>В </a:t>
            </a:r>
            <a:r>
              <a:rPr lang="ru-RU" sz="1400" b="1" smtClean="0">
                <a:solidFill>
                  <a:schemeClr val="tx2"/>
                </a:solidFill>
                <a:latin typeface="Arial" pitchFamily="34" charset="0"/>
              </a:rPr>
              <a:t>Шотландии</a:t>
            </a:r>
            <a:r>
              <a:rPr lang="ru-RU" sz="1400" b="1" smtClean="0">
                <a:latin typeface="Arial" pitchFamily="34" charset="0"/>
              </a:rPr>
              <a:t> накануне Нового Года поджигают в бочке смолу и катят эту бочку по улицам. Шотландцы считают это символом сожжения Старого Года. После этого дорога Новому Году открыта. Считается, что первый человек, вошедший в дом после наступления Нового Года, приносит счастье или неудачу. Темноволосый мужчина с подарком - к счастью. </a:t>
            </a:r>
          </a:p>
          <a:p>
            <a:pPr eaLnBrk="1" hangingPunct="1">
              <a:spcBef>
                <a:spcPct val="50000"/>
              </a:spcBef>
            </a:pPr>
            <a:r>
              <a:rPr lang="ru-RU" sz="1400" b="1" smtClean="0">
                <a:latin typeface="Arial" pitchFamily="34" charset="0"/>
              </a:rPr>
              <a:t>В </a:t>
            </a:r>
            <a:r>
              <a:rPr lang="ru-RU" sz="1400" b="1" smtClean="0">
                <a:solidFill>
                  <a:schemeClr val="tx2"/>
                </a:solidFill>
                <a:latin typeface="Arial" pitchFamily="34" charset="0"/>
              </a:rPr>
              <a:t>Уэльсе</a:t>
            </a:r>
            <a:r>
              <a:rPr lang="ru-RU" sz="1400" b="1" smtClean="0">
                <a:latin typeface="Arial" pitchFamily="34" charset="0"/>
              </a:rPr>
              <a:t>, отправляясь в гости на встречу Нового Года, следует захватить кусочек угля и бросить его в разжигаемый в Новогоднюю ночь камин. Это свидетельствует о дружеских намерениях пришедших гостей. Ровно в полночь необходимо распахнуть настежь двери, чтобы выпустить Старый и впустить Новый Год. </a:t>
            </a:r>
          </a:p>
          <a:p>
            <a:pPr eaLnBrk="1" hangingPunct="1">
              <a:spcBef>
                <a:spcPct val="50000"/>
              </a:spcBef>
            </a:pPr>
            <a:r>
              <a:rPr lang="ru-RU" sz="1400" b="1" smtClean="0">
                <a:latin typeface="Arial" pitchFamily="34" charset="0"/>
              </a:rPr>
              <a:t>В </a:t>
            </a:r>
            <a:r>
              <a:rPr lang="ru-RU" sz="1400" b="1" smtClean="0">
                <a:solidFill>
                  <a:schemeClr val="tx2"/>
                </a:solidFill>
                <a:latin typeface="Arial" pitchFamily="34" charset="0"/>
              </a:rPr>
              <a:t>Японии</a:t>
            </a:r>
            <a:r>
              <a:rPr lang="ru-RU" sz="1400" b="1" smtClean="0">
                <a:latin typeface="Arial" pitchFamily="34" charset="0"/>
              </a:rPr>
              <a:t> канун Нового Года называют "золотой неделей". В это время прекращают свою работу многие учреждения и фирмы, правительственные организации, крупные универмаги. Даже банки работают до 12 часов 31 декабря и отдыхают первые три дня Нового Года. Обязательным является обычай проводов Старого Года, включающий организацию приемов и посещение ресторанов. В момент наступления Нового Года японцы начинают смеяться. Они верят, что смех принесет им удачу в приходящем году. В первую новогоднюю ночь принято посещать храм. В храмах отбивают 108 ударов в колокол. С каждым ударом, как считают японцы, уходит все плохое, что не должно повториться в Новом Году. Чтобы отогнать злых духов, японцы вешают пучки соломы перед входом в дом. В домах на видном месте устанавливают рисовые лепешки, поверх которых кладут мандарины, символизирующие счастье, здоровье и долголетие.</a:t>
            </a:r>
          </a:p>
        </p:txBody>
      </p:sp>
      <p:pic>
        <p:nvPicPr>
          <p:cNvPr id="20484" name="Picture 5" descr="TBPREV">
            <a:hlinkClick r:id="rId2" action="ppaction://hlinksldjump"/>
          </p:cNvPr>
          <p:cNvPicPr>
            <a:picLocks noChangeAspect="1" noChangeArrowheads="1" noCrop="1"/>
          </p:cNvPicPr>
          <p:nvPr/>
        </p:nvPicPr>
        <p:blipFill>
          <a:blip r:embed="rId3"/>
          <a:srcRect/>
          <a:stretch>
            <a:fillRect/>
          </a:stretch>
        </p:blipFill>
        <p:spPr bwMode="auto">
          <a:xfrm>
            <a:off x="468313" y="5876925"/>
            <a:ext cx="704850" cy="638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098" name="Picture 5" descr="attachment10"/>
          <p:cNvPicPr>
            <a:picLocks noChangeAspect="1" noChangeArrowheads="1"/>
          </p:cNvPicPr>
          <p:nvPr/>
        </p:nvPicPr>
        <p:blipFill>
          <a:blip r:embed="rId3"/>
          <a:srcRect/>
          <a:stretch>
            <a:fillRect/>
          </a:stretch>
        </p:blipFill>
        <p:spPr bwMode="auto">
          <a:xfrm>
            <a:off x="7524750" y="1989138"/>
            <a:ext cx="857250" cy="857250"/>
          </a:xfrm>
          <a:prstGeom prst="rect">
            <a:avLst/>
          </a:prstGeom>
          <a:noFill/>
          <a:ln w="9525">
            <a:noFill/>
            <a:miter lim="800000"/>
            <a:headEnd/>
            <a:tailEnd/>
          </a:ln>
        </p:spPr>
      </p:pic>
      <p:sp>
        <p:nvSpPr>
          <p:cNvPr id="4099" name="Text Box 6"/>
          <p:cNvSpPr txBox="1">
            <a:spLocks noChangeArrowheads="1"/>
          </p:cNvSpPr>
          <p:nvPr/>
        </p:nvSpPr>
        <p:spPr bwMode="auto">
          <a:xfrm>
            <a:off x="3419475" y="1989138"/>
            <a:ext cx="5113338" cy="4819650"/>
          </a:xfrm>
          <a:prstGeom prst="rect">
            <a:avLst/>
          </a:prstGeom>
          <a:noFill/>
          <a:ln w="12700" cap="sq">
            <a:noFill/>
            <a:miter lim="800000"/>
            <a:headEnd type="none" w="sm" len="sm"/>
            <a:tailEnd type="none" w="sm" len="sm"/>
          </a:ln>
        </p:spPr>
        <p:txBody>
          <a:bodyPr>
            <a:spAutoFit/>
          </a:bodyPr>
          <a:lstStyle/>
          <a:p>
            <a:r>
              <a:rPr lang="ru-RU" sz="2400" b="1">
                <a:solidFill>
                  <a:schemeClr val="folHlink"/>
                </a:solidFill>
                <a:latin typeface="Arial" pitchFamily="34" charset="0"/>
              </a:rPr>
              <a:t>Откуда пришел обычай встречать Новый Год? </a:t>
            </a:r>
          </a:p>
          <a:p>
            <a:endParaRPr lang="ru-RU" sz="1000" b="1">
              <a:solidFill>
                <a:schemeClr val="folHlink"/>
              </a:solidFill>
              <a:latin typeface="Arial" pitchFamily="34" charset="0"/>
            </a:endParaRPr>
          </a:p>
          <a:p>
            <a:r>
              <a:rPr lang="ru-RU" b="1">
                <a:solidFill>
                  <a:schemeClr val="bg2"/>
                </a:solidFill>
                <a:latin typeface="Arial" pitchFamily="34" charset="0"/>
              </a:rPr>
              <a:t>Новый год навсегда вошел в наш быт, став традиционным праздником для всех людей на земле. А между тем, все имеет свое начало. История этого праздника насчитывает, по меньшей мере, 25 веков. Обычай этот впервые родился в Месопотамии. Здесь, а также в нижней долине Нила в конце IV тысячелетия до нашей эры впервые родилась цивилизация. Именно здесь, по мнению ученых, впервые (в третьем тысячелетии) стали праздновать Новый год. </a:t>
            </a:r>
          </a:p>
          <a:p>
            <a:r>
              <a:rPr lang="ru-RU" b="1">
                <a:solidFill>
                  <a:srgbClr val="FF0000"/>
                </a:solidFill>
                <a:latin typeface="Arial" pitchFamily="34" charset="0"/>
                <a:hlinkClick r:id="rId4" action="ppaction://hlinksldjump"/>
              </a:rPr>
              <a:t>Подробнее &gt;&gt;&gt;</a:t>
            </a:r>
            <a:endParaRPr lang="ru-RU" b="1">
              <a:solidFill>
                <a:schemeClr val="bg2"/>
              </a:solidFill>
              <a:latin typeface="Arial" pitchFamily="34" charset="0"/>
            </a:endParaRPr>
          </a:p>
          <a:p>
            <a:endParaRPr lang="ru-RU" b="1">
              <a:solidFill>
                <a:schemeClr val="bg2"/>
              </a:solidFill>
              <a:latin typeface="Arial" pitchFamily="34" charset="0"/>
            </a:endParaRPr>
          </a:p>
        </p:txBody>
      </p:sp>
      <p:pic>
        <p:nvPicPr>
          <p:cNvPr id="4100" name="Picture 7" descr="dmsn4"/>
          <p:cNvPicPr>
            <a:picLocks noChangeAspect="1" noChangeArrowheads="1"/>
          </p:cNvPicPr>
          <p:nvPr/>
        </p:nvPicPr>
        <p:blipFill>
          <a:blip r:embed="rId5"/>
          <a:srcRect/>
          <a:stretch>
            <a:fillRect/>
          </a:stretch>
        </p:blipFill>
        <p:spPr bwMode="auto">
          <a:xfrm>
            <a:off x="539750" y="2781300"/>
            <a:ext cx="2540000" cy="3429000"/>
          </a:xfrm>
          <a:prstGeom prst="rect">
            <a:avLst/>
          </a:prstGeom>
          <a:noFill/>
          <a:ln w="9525">
            <a:noFill/>
            <a:miter lim="800000"/>
            <a:headEnd/>
            <a:tailEnd/>
          </a:ln>
        </p:spPr>
      </p:pic>
      <p:pic>
        <p:nvPicPr>
          <p:cNvPr id="4101" name="Picture 8" descr="elky30"/>
          <p:cNvPicPr>
            <a:picLocks noChangeAspect="1" noChangeArrowheads="1" noCrop="1"/>
          </p:cNvPicPr>
          <p:nvPr/>
        </p:nvPicPr>
        <p:blipFill>
          <a:blip r:embed="rId6"/>
          <a:srcRect/>
          <a:stretch>
            <a:fillRect/>
          </a:stretch>
        </p:blipFill>
        <p:spPr bwMode="auto">
          <a:xfrm>
            <a:off x="0" y="1557338"/>
            <a:ext cx="1441450" cy="1176337"/>
          </a:xfrm>
          <a:prstGeom prst="rect">
            <a:avLst/>
          </a:prstGeom>
          <a:noFill/>
          <a:ln w="9525">
            <a:noFill/>
            <a:miter lim="800000"/>
            <a:headEnd/>
            <a:tailEnd/>
          </a:ln>
        </p:spPr>
      </p:pic>
      <p:pic>
        <p:nvPicPr>
          <p:cNvPr id="4102" name="Picture 4" descr="top"/>
          <p:cNvPicPr>
            <a:picLocks noChangeAspect="1" noChangeArrowheads="1"/>
          </p:cNvPicPr>
          <p:nvPr>
            <p:ph type="title" idx="4294967295"/>
          </p:nvPr>
        </p:nvPicPr>
        <p:blipFill>
          <a:blip r:embed="rId7"/>
          <a:srcRect/>
          <a:stretch>
            <a:fillRect/>
          </a:stretch>
        </p:blipFill>
        <p:spPr>
          <a:xfrm>
            <a:off x="1371600" y="0"/>
            <a:ext cx="7772400" cy="1673225"/>
          </a:xfr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122" name="Picture 2" descr="top"/>
          <p:cNvPicPr>
            <a:picLocks noChangeAspect="1" noChangeArrowheads="1"/>
          </p:cNvPicPr>
          <p:nvPr>
            <p:ph type="title" idx="4294967295"/>
          </p:nvPr>
        </p:nvPicPr>
        <p:blipFill>
          <a:blip r:embed="rId3"/>
          <a:srcRect/>
          <a:stretch>
            <a:fillRect/>
          </a:stretch>
        </p:blipFill>
        <p:spPr>
          <a:xfrm>
            <a:off x="1371600" y="0"/>
            <a:ext cx="7772400" cy="1673225"/>
          </a:xfrm>
          <a:noFill/>
        </p:spPr>
      </p:pic>
      <p:sp>
        <p:nvSpPr>
          <p:cNvPr id="5123" name="Text Box 4"/>
          <p:cNvSpPr txBox="1">
            <a:spLocks noChangeArrowheads="1"/>
          </p:cNvSpPr>
          <p:nvPr/>
        </p:nvSpPr>
        <p:spPr bwMode="auto">
          <a:xfrm>
            <a:off x="3276600" y="1989138"/>
            <a:ext cx="5256213" cy="4545012"/>
          </a:xfrm>
          <a:prstGeom prst="rect">
            <a:avLst/>
          </a:prstGeom>
          <a:noFill/>
          <a:ln w="12700" cap="sq">
            <a:noFill/>
            <a:miter lim="800000"/>
            <a:headEnd type="none" w="sm" len="sm"/>
            <a:tailEnd type="none" w="sm" len="sm"/>
          </a:ln>
        </p:spPr>
        <p:txBody>
          <a:bodyPr>
            <a:spAutoFit/>
          </a:bodyPr>
          <a:lstStyle/>
          <a:p>
            <a:r>
              <a:rPr lang="ru-RU" sz="2400" b="1">
                <a:solidFill>
                  <a:schemeClr val="folHlink"/>
                </a:solidFill>
                <a:latin typeface="Arial" pitchFamily="34" charset="0"/>
              </a:rPr>
              <a:t>Как отмечали Новый Год в старину? </a:t>
            </a:r>
          </a:p>
          <a:p>
            <a:endParaRPr lang="ru-RU" sz="1000" b="1">
              <a:solidFill>
                <a:schemeClr val="folHlink"/>
              </a:solidFill>
              <a:latin typeface="Arial" pitchFamily="34" charset="0"/>
            </a:endParaRPr>
          </a:p>
          <a:p>
            <a:r>
              <a:rPr lang="ru-RU" b="1">
                <a:solidFill>
                  <a:schemeClr val="bg2"/>
                </a:solidFill>
                <a:latin typeface="Arial" pitchFamily="34" charset="0"/>
              </a:rPr>
              <a:t>В основном празднование Нового года у древних народов совпадало с началом возрождения природы и приурочено, как правило, к марту. Март у древних римлян считался первым месяцем, потому что в это время начинались полевые работы. В 46 году до н. э. римский император Юлий Цезарь перенес начало года на 1 января. Римляне в этот день приносили жертвы Янусу и начинали с него крупные мероприятия, считая первый день года благоприятным днем.</a:t>
            </a:r>
          </a:p>
          <a:p>
            <a:r>
              <a:rPr lang="ru-RU" b="1">
                <a:solidFill>
                  <a:srgbClr val="FF0000"/>
                </a:solidFill>
                <a:latin typeface="Arial" pitchFamily="34" charset="0"/>
                <a:hlinkClick r:id="rId4" action="ppaction://hlinksldjump"/>
              </a:rPr>
              <a:t>Подробнее &gt;&gt;&gt;</a:t>
            </a:r>
            <a:endParaRPr lang="ru-RU" b="1">
              <a:solidFill>
                <a:srgbClr val="FF0000"/>
              </a:solidFill>
              <a:latin typeface="Arial" pitchFamily="34" charset="0"/>
            </a:endParaRPr>
          </a:p>
        </p:txBody>
      </p:sp>
      <p:pic>
        <p:nvPicPr>
          <p:cNvPr id="5124" name="Picture 6" descr="f027"/>
          <p:cNvPicPr>
            <a:picLocks noChangeAspect="1" noChangeArrowheads="1"/>
          </p:cNvPicPr>
          <p:nvPr/>
        </p:nvPicPr>
        <p:blipFill>
          <a:blip r:embed="rId5"/>
          <a:srcRect/>
          <a:stretch>
            <a:fillRect/>
          </a:stretch>
        </p:blipFill>
        <p:spPr bwMode="auto">
          <a:xfrm>
            <a:off x="250825" y="2781300"/>
            <a:ext cx="3013075" cy="3673475"/>
          </a:xfrm>
          <a:prstGeom prst="rect">
            <a:avLst/>
          </a:prstGeom>
          <a:noFill/>
          <a:ln w="9525">
            <a:noFill/>
            <a:miter lim="800000"/>
            <a:headEnd/>
            <a:tailEnd/>
          </a:ln>
        </p:spPr>
      </p:pic>
      <p:pic>
        <p:nvPicPr>
          <p:cNvPr id="5125" name="Picture 7" descr="attachment11"/>
          <p:cNvPicPr>
            <a:picLocks noChangeAspect="1" noChangeArrowheads="1"/>
          </p:cNvPicPr>
          <p:nvPr/>
        </p:nvPicPr>
        <p:blipFill>
          <a:blip r:embed="rId6"/>
          <a:srcRect/>
          <a:stretch>
            <a:fillRect/>
          </a:stretch>
        </p:blipFill>
        <p:spPr bwMode="auto">
          <a:xfrm>
            <a:off x="7524750" y="1989138"/>
            <a:ext cx="857250" cy="857250"/>
          </a:xfrm>
          <a:prstGeom prst="rect">
            <a:avLst/>
          </a:prstGeom>
          <a:noFill/>
          <a:ln w="9525">
            <a:noFill/>
            <a:miter lim="800000"/>
            <a:headEnd/>
            <a:tailEnd/>
          </a:ln>
        </p:spPr>
      </p:pic>
      <p:pic>
        <p:nvPicPr>
          <p:cNvPr id="5126" name="Picture 8" descr="elky33"/>
          <p:cNvPicPr>
            <a:picLocks noChangeAspect="1" noChangeArrowheads="1" noCrop="1"/>
          </p:cNvPicPr>
          <p:nvPr/>
        </p:nvPicPr>
        <p:blipFill>
          <a:blip r:embed="rId7"/>
          <a:srcRect/>
          <a:stretch>
            <a:fillRect/>
          </a:stretch>
        </p:blipFill>
        <p:spPr bwMode="auto">
          <a:xfrm>
            <a:off x="250825" y="908050"/>
            <a:ext cx="1276350" cy="1771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6146" name="Picture 2" descr="top"/>
          <p:cNvPicPr>
            <a:picLocks noChangeAspect="1" noChangeArrowheads="1"/>
          </p:cNvPicPr>
          <p:nvPr>
            <p:ph type="title" idx="4294967295"/>
          </p:nvPr>
        </p:nvPicPr>
        <p:blipFill>
          <a:blip r:embed="rId3"/>
          <a:srcRect/>
          <a:stretch>
            <a:fillRect/>
          </a:stretch>
        </p:blipFill>
        <p:spPr>
          <a:xfrm>
            <a:off x="1371600" y="0"/>
            <a:ext cx="7772400" cy="1673225"/>
          </a:xfrm>
          <a:noFill/>
        </p:spPr>
      </p:pic>
      <p:sp>
        <p:nvSpPr>
          <p:cNvPr id="6147" name="Text Box 3"/>
          <p:cNvSpPr txBox="1">
            <a:spLocks noChangeArrowheads="1"/>
          </p:cNvSpPr>
          <p:nvPr/>
        </p:nvSpPr>
        <p:spPr bwMode="auto">
          <a:xfrm>
            <a:off x="3276600" y="1989138"/>
            <a:ext cx="5256213" cy="4179887"/>
          </a:xfrm>
          <a:prstGeom prst="rect">
            <a:avLst/>
          </a:prstGeom>
          <a:noFill/>
          <a:ln w="12700" cap="sq">
            <a:noFill/>
            <a:miter lim="800000"/>
            <a:headEnd type="none" w="sm" len="sm"/>
            <a:tailEnd type="none" w="sm" len="sm"/>
          </a:ln>
        </p:spPr>
        <p:txBody>
          <a:bodyPr>
            <a:spAutoFit/>
          </a:bodyPr>
          <a:lstStyle/>
          <a:p>
            <a:r>
              <a:rPr lang="ru-RU" sz="2400" b="1">
                <a:solidFill>
                  <a:schemeClr val="folHlink"/>
                </a:solidFill>
                <a:latin typeface="Arial" pitchFamily="34" charset="0"/>
              </a:rPr>
              <a:t>Сколько лет Деду Морозу? </a:t>
            </a:r>
          </a:p>
          <a:p>
            <a:endParaRPr lang="ru-RU" sz="1000" b="1">
              <a:solidFill>
                <a:schemeClr val="folHlink"/>
              </a:solidFill>
              <a:latin typeface="Arial" pitchFamily="34" charset="0"/>
            </a:endParaRPr>
          </a:p>
          <a:p>
            <a:r>
              <a:rPr lang="ru-RU" b="1">
                <a:solidFill>
                  <a:srgbClr val="0000CC"/>
                </a:solidFill>
                <a:latin typeface="Arial" pitchFamily="34" charset="0"/>
              </a:rPr>
              <a:t>Представьте себе, что предками Деда Мороза в одних странах считают местных гномов. В других ─ средневековых странствующих жонглеров, которые распевали рождественские песни, или бродячих продавцов детских игрушек. Существует мнение, что среди родственников Деда Мороза значится восточнославянский дух холода Трескун, он же Студенец, Мороз. Образ Деда Мороза складывался веками, и каждый народ вносил в его историю что-то свое. </a:t>
            </a:r>
            <a:r>
              <a:rPr lang="ru-RU" b="1">
                <a:solidFill>
                  <a:srgbClr val="FF0000"/>
                </a:solidFill>
                <a:latin typeface="Arial" pitchFamily="34" charset="0"/>
                <a:hlinkClick r:id="rId4" action="ppaction://hlinksldjump"/>
              </a:rPr>
              <a:t>Подробнее &gt;&gt;&gt;</a:t>
            </a:r>
            <a:endParaRPr lang="ru-RU" b="1">
              <a:solidFill>
                <a:srgbClr val="FF0000"/>
              </a:solidFill>
              <a:latin typeface="Arial" pitchFamily="34" charset="0"/>
            </a:endParaRPr>
          </a:p>
        </p:txBody>
      </p:sp>
      <p:pic>
        <p:nvPicPr>
          <p:cNvPr id="6148" name="Picture 6" descr="f081"/>
          <p:cNvPicPr>
            <a:picLocks noChangeAspect="1" noChangeArrowheads="1"/>
          </p:cNvPicPr>
          <p:nvPr/>
        </p:nvPicPr>
        <p:blipFill>
          <a:blip r:embed="rId5"/>
          <a:srcRect/>
          <a:stretch>
            <a:fillRect/>
          </a:stretch>
        </p:blipFill>
        <p:spPr bwMode="auto">
          <a:xfrm>
            <a:off x="395288" y="2349500"/>
            <a:ext cx="2690812" cy="3887788"/>
          </a:xfrm>
          <a:prstGeom prst="rect">
            <a:avLst/>
          </a:prstGeom>
          <a:noFill/>
          <a:ln w="9525">
            <a:noFill/>
            <a:miter lim="800000"/>
            <a:headEnd/>
            <a:tailEnd/>
          </a:ln>
        </p:spPr>
      </p:pic>
      <p:pic>
        <p:nvPicPr>
          <p:cNvPr id="6149" name="Picture 7" descr="attachment12"/>
          <p:cNvPicPr>
            <a:picLocks noChangeAspect="1" noChangeArrowheads="1"/>
          </p:cNvPicPr>
          <p:nvPr/>
        </p:nvPicPr>
        <p:blipFill>
          <a:blip r:embed="rId6"/>
          <a:srcRect/>
          <a:stretch>
            <a:fillRect/>
          </a:stretch>
        </p:blipFill>
        <p:spPr bwMode="auto">
          <a:xfrm>
            <a:off x="7667625" y="1916113"/>
            <a:ext cx="857250" cy="857250"/>
          </a:xfrm>
          <a:prstGeom prst="rect">
            <a:avLst/>
          </a:prstGeom>
          <a:noFill/>
          <a:ln w="9525">
            <a:noFill/>
            <a:miter lim="800000"/>
            <a:headEnd/>
            <a:tailEnd/>
          </a:ln>
        </p:spPr>
      </p:pic>
      <p:pic>
        <p:nvPicPr>
          <p:cNvPr id="6150" name="Picture 10" descr="38"/>
          <p:cNvPicPr>
            <a:picLocks noChangeAspect="1" noChangeArrowheads="1" noCrop="1"/>
          </p:cNvPicPr>
          <p:nvPr/>
        </p:nvPicPr>
        <p:blipFill>
          <a:blip r:embed="rId7"/>
          <a:srcRect/>
          <a:stretch>
            <a:fillRect/>
          </a:stretch>
        </p:blipFill>
        <p:spPr bwMode="auto">
          <a:xfrm>
            <a:off x="395288" y="1196975"/>
            <a:ext cx="952500" cy="952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7170" name="Picture 2" descr="top"/>
          <p:cNvPicPr>
            <a:picLocks noChangeAspect="1" noChangeArrowheads="1"/>
          </p:cNvPicPr>
          <p:nvPr>
            <p:ph type="title" idx="4294967295"/>
          </p:nvPr>
        </p:nvPicPr>
        <p:blipFill>
          <a:blip r:embed="rId3"/>
          <a:srcRect/>
          <a:stretch>
            <a:fillRect/>
          </a:stretch>
        </p:blipFill>
        <p:spPr>
          <a:xfrm>
            <a:off x="1371600" y="0"/>
            <a:ext cx="7772400" cy="1673225"/>
          </a:xfrm>
          <a:noFill/>
        </p:spPr>
      </p:pic>
      <p:sp>
        <p:nvSpPr>
          <p:cNvPr id="7171" name="Text Box 3"/>
          <p:cNvSpPr txBox="1">
            <a:spLocks noChangeArrowheads="1"/>
          </p:cNvSpPr>
          <p:nvPr/>
        </p:nvSpPr>
        <p:spPr bwMode="auto">
          <a:xfrm>
            <a:off x="3276600" y="1844675"/>
            <a:ext cx="5256213" cy="4819650"/>
          </a:xfrm>
          <a:prstGeom prst="rect">
            <a:avLst/>
          </a:prstGeom>
          <a:noFill/>
          <a:ln w="12700" cap="sq">
            <a:noFill/>
            <a:miter lim="800000"/>
            <a:headEnd type="none" w="sm" len="sm"/>
            <a:tailEnd type="none" w="sm" len="sm"/>
          </a:ln>
        </p:spPr>
        <p:txBody>
          <a:bodyPr>
            <a:spAutoFit/>
          </a:bodyPr>
          <a:lstStyle/>
          <a:p>
            <a:r>
              <a:rPr lang="ru-RU" sz="2400" b="1">
                <a:solidFill>
                  <a:schemeClr val="folHlink"/>
                </a:solidFill>
                <a:latin typeface="Arial" pitchFamily="34" charset="0"/>
              </a:rPr>
              <a:t>Когда на Руси впервые стали отмечать Новый Год 1 января? </a:t>
            </a:r>
          </a:p>
          <a:p>
            <a:endParaRPr lang="ru-RU" sz="1000" b="1">
              <a:solidFill>
                <a:schemeClr val="folHlink"/>
              </a:solidFill>
              <a:latin typeface="Arial" pitchFamily="34" charset="0"/>
            </a:endParaRPr>
          </a:p>
          <a:p>
            <a:r>
              <a:rPr lang="ru-RU" b="1">
                <a:solidFill>
                  <a:srgbClr val="0000CC"/>
                </a:solidFill>
                <a:latin typeface="Arial" pitchFamily="34" charset="0"/>
              </a:rPr>
              <a:t>С 1700 года Царь Петр издал указ - отмечать Новый год не со дня сотворения мира, а Рождества Богочеловека, ссылаясь на европейские народы. Запрещено было отмечать 1 сентября, и велено было перед воротами учинить некоторое украшение от древ и ветвей сосновых, еловых и можжевеловых, и стоять тому украшению инваря по 7 число того же года. В 1 день, в знак веселья, друг друга поздравлять с Новым годом, и учинить сие, когда на Красной площади огненные потехи начнутся, и стрельба будет.</a:t>
            </a:r>
            <a:r>
              <a:rPr lang="ru-RU" b="1">
                <a:solidFill>
                  <a:srgbClr val="006600"/>
                </a:solidFill>
                <a:latin typeface="Arial" pitchFamily="34" charset="0"/>
              </a:rPr>
              <a:t> </a:t>
            </a:r>
          </a:p>
          <a:p>
            <a:r>
              <a:rPr lang="ru-RU" b="1">
                <a:solidFill>
                  <a:srgbClr val="FF0000"/>
                </a:solidFill>
                <a:latin typeface="Arial" pitchFamily="34" charset="0"/>
                <a:hlinkClick r:id="rId4" action="ppaction://hlinksldjump"/>
              </a:rPr>
              <a:t>Подробнее &gt;&gt;&gt;</a:t>
            </a:r>
            <a:endParaRPr lang="ru-RU" b="1">
              <a:solidFill>
                <a:srgbClr val="FF0000"/>
              </a:solidFill>
              <a:latin typeface="Arial" pitchFamily="34" charset="0"/>
            </a:endParaRPr>
          </a:p>
        </p:txBody>
      </p:sp>
      <p:pic>
        <p:nvPicPr>
          <p:cNvPr id="7172" name="Picture 6" descr="attachment13"/>
          <p:cNvPicPr>
            <a:picLocks noChangeAspect="1" noChangeArrowheads="1"/>
          </p:cNvPicPr>
          <p:nvPr/>
        </p:nvPicPr>
        <p:blipFill>
          <a:blip r:embed="rId5"/>
          <a:srcRect/>
          <a:stretch>
            <a:fillRect/>
          </a:stretch>
        </p:blipFill>
        <p:spPr bwMode="auto">
          <a:xfrm>
            <a:off x="8172450" y="1844675"/>
            <a:ext cx="857250" cy="857250"/>
          </a:xfrm>
          <a:prstGeom prst="rect">
            <a:avLst/>
          </a:prstGeom>
          <a:noFill/>
          <a:ln w="9525">
            <a:noFill/>
            <a:miter lim="800000"/>
            <a:headEnd/>
            <a:tailEnd/>
          </a:ln>
        </p:spPr>
      </p:pic>
      <p:pic>
        <p:nvPicPr>
          <p:cNvPr id="7173" name="Picture 7" descr="elka"/>
          <p:cNvPicPr>
            <a:picLocks noChangeAspect="1" noChangeArrowheads="1"/>
          </p:cNvPicPr>
          <p:nvPr/>
        </p:nvPicPr>
        <p:blipFill>
          <a:blip r:embed="rId6"/>
          <a:srcRect/>
          <a:stretch>
            <a:fillRect/>
          </a:stretch>
        </p:blipFill>
        <p:spPr bwMode="auto">
          <a:xfrm>
            <a:off x="323850" y="3068638"/>
            <a:ext cx="2735263" cy="3311525"/>
          </a:xfrm>
          <a:prstGeom prst="rect">
            <a:avLst/>
          </a:prstGeom>
          <a:noFill/>
          <a:ln w="9525">
            <a:noFill/>
            <a:miter lim="800000"/>
            <a:headEnd/>
            <a:tailEnd/>
          </a:ln>
        </p:spPr>
      </p:pic>
      <p:pic>
        <p:nvPicPr>
          <p:cNvPr id="7174" name="Picture 9" descr="elky29"/>
          <p:cNvPicPr>
            <a:picLocks noChangeAspect="1" noChangeArrowheads="1" noCrop="1"/>
          </p:cNvPicPr>
          <p:nvPr/>
        </p:nvPicPr>
        <p:blipFill>
          <a:blip r:embed="rId7"/>
          <a:srcRect/>
          <a:stretch>
            <a:fillRect/>
          </a:stretch>
        </p:blipFill>
        <p:spPr bwMode="auto">
          <a:xfrm>
            <a:off x="395288" y="1268413"/>
            <a:ext cx="831850" cy="1368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8194" name="Picture 2" descr="top"/>
          <p:cNvPicPr>
            <a:picLocks noChangeAspect="1" noChangeArrowheads="1"/>
          </p:cNvPicPr>
          <p:nvPr>
            <p:ph type="title" idx="4294967295"/>
          </p:nvPr>
        </p:nvPicPr>
        <p:blipFill>
          <a:blip r:embed="rId3"/>
          <a:srcRect/>
          <a:stretch>
            <a:fillRect/>
          </a:stretch>
        </p:blipFill>
        <p:spPr>
          <a:xfrm>
            <a:off x="1371600" y="0"/>
            <a:ext cx="7772400" cy="1673225"/>
          </a:xfrm>
          <a:noFill/>
        </p:spPr>
      </p:pic>
      <p:sp>
        <p:nvSpPr>
          <p:cNvPr id="8195" name="Text Box 3"/>
          <p:cNvSpPr txBox="1">
            <a:spLocks noChangeArrowheads="1"/>
          </p:cNvSpPr>
          <p:nvPr/>
        </p:nvSpPr>
        <p:spPr bwMode="auto">
          <a:xfrm>
            <a:off x="3132138" y="1793875"/>
            <a:ext cx="5256212" cy="5003800"/>
          </a:xfrm>
          <a:prstGeom prst="rect">
            <a:avLst/>
          </a:prstGeom>
          <a:noFill/>
          <a:ln w="12700" cap="sq">
            <a:noFill/>
            <a:miter lim="800000"/>
            <a:headEnd type="none" w="sm" len="sm"/>
            <a:tailEnd type="none" w="sm" len="sm"/>
          </a:ln>
        </p:spPr>
        <p:txBody>
          <a:bodyPr>
            <a:spAutoFit/>
          </a:bodyPr>
          <a:lstStyle/>
          <a:p>
            <a:r>
              <a:rPr lang="ru-RU" sz="2400" b="1">
                <a:solidFill>
                  <a:schemeClr val="folHlink"/>
                </a:solidFill>
                <a:latin typeface="Arial" pitchFamily="34" charset="0"/>
              </a:rPr>
              <a:t>О праздновании Рождества</a:t>
            </a:r>
            <a:r>
              <a:rPr lang="ru-RU" b="1">
                <a:latin typeface="Arial" pitchFamily="34" charset="0"/>
              </a:rPr>
              <a:t> </a:t>
            </a:r>
          </a:p>
          <a:p>
            <a:endParaRPr lang="ru-RU" sz="1000" b="1">
              <a:latin typeface="Arial" pitchFamily="34" charset="0"/>
            </a:endParaRPr>
          </a:p>
          <a:p>
            <a:r>
              <a:rPr lang="ru-RU" b="1">
                <a:solidFill>
                  <a:schemeClr val="accent2"/>
                </a:solidFill>
                <a:latin typeface="Arial" pitchFamily="34" charset="0"/>
              </a:rPr>
              <a:t>Если вы хотите, чтобы праздник Рождества вновь вернулся, - впустите его в свой дом, в свою семью. Начните с того, что расскажите детям о происхождении праздника и о том как отмечали его в России раньше. Интересен будет для детей обряд сочельника с его зажженной свечой на окне и необыкновенно простой и очень вкусной едой. Стол можно украсить оригинальными композициями из веток и свечей. На Рождество принято было дарить конфеты или какие-нибудь полезные вещицы. Не забудьте о визитах в семьи ваших родных и друзей, где есть маленькие дети. Это их праздник.</a:t>
            </a:r>
            <a:r>
              <a:rPr lang="ru-RU" b="1">
                <a:latin typeface="Arial" pitchFamily="34" charset="0"/>
              </a:rPr>
              <a:t> </a:t>
            </a:r>
            <a:r>
              <a:rPr lang="ru-RU" b="1">
                <a:solidFill>
                  <a:srgbClr val="FF0000"/>
                </a:solidFill>
                <a:latin typeface="Arial" pitchFamily="34" charset="0"/>
                <a:hlinkClick r:id="rId4" action="ppaction://hlinksldjump"/>
              </a:rPr>
              <a:t>Подробнее &gt;&gt;&gt;</a:t>
            </a:r>
            <a:endParaRPr lang="ru-RU" b="1">
              <a:solidFill>
                <a:srgbClr val="FF0000"/>
              </a:solidFill>
              <a:latin typeface="Arial" pitchFamily="34" charset="0"/>
            </a:endParaRPr>
          </a:p>
        </p:txBody>
      </p:sp>
      <p:pic>
        <p:nvPicPr>
          <p:cNvPr id="8196" name="Picture 6" descr="year"/>
          <p:cNvPicPr>
            <a:picLocks noChangeAspect="1" noChangeArrowheads="1"/>
          </p:cNvPicPr>
          <p:nvPr/>
        </p:nvPicPr>
        <p:blipFill>
          <a:blip r:embed="rId5"/>
          <a:srcRect/>
          <a:stretch>
            <a:fillRect/>
          </a:stretch>
        </p:blipFill>
        <p:spPr bwMode="auto">
          <a:xfrm>
            <a:off x="395288" y="2708275"/>
            <a:ext cx="2647950" cy="3602038"/>
          </a:xfrm>
          <a:prstGeom prst="rect">
            <a:avLst/>
          </a:prstGeom>
          <a:noFill/>
          <a:ln w="9525">
            <a:noFill/>
            <a:miter lim="800000"/>
            <a:headEnd/>
            <a:tailEnd/>
          </a:ln>
        </p:spPr>
      </p:pic>
      <p:pic>
        <p:nvPicPr>
          <p:cNvPr id="8197" name="Picture 7" descr="attachment14"/>
          <p:cNvPicPr>
            <a:picLocks noChangeAspect="1" noChangeArrowheads="1"/>
          </p:cNvPicPr>
          <p:nvPr/>
        </p:nvPicPr>
        <p:blipFill>
          <a:blip r:embed="rId6"/>
          <a:srcRect/>
          <a:stretch>
            <a:fillRect/>
          </a:stretch>
        </p:blipFill>
        <p:spPr bwMode="auto">
          <a:xfrm>
            <a:off x="7885113" y="2924175"/>
            <a:ext cx="857250" cy="857250"/>
          </a:xfrm>
          <a:prstGeom prst="rect">
            <a:avLst/>
          </a:prstGeom>
          <a:noFill/>
          <a:ln w="9525">
            <a:noFill/>
            <a:miter lim="800000"/>
            <a:headEnd/>
            <a:tailEnd/>
          </a:ln>
        </p:spPr>
      </p:pic>
      <p:pic>
        <p:nvPicPr>
          <p:cNvPr id="8198" name="Picture 9" descr="5r4"/>
          <p:cNvPicPr>
            <a:picLocks noChangeAspect="1" noChangeArrowheads="1" noCrop="1"/>
          </p:cNvPicPr>
          <p:nvPr/>
        </p:nvPicPr>
        <p:blipFill>
          <a:blip r:embed="rId7"/>
          <a:srcRect/>
          <a:stretch>
            <a:fillRect/>
          </a:stretch>
        </p:blipFill>
        <p:spPr bwMode="auto">
          <a:xfrm>
            <a:off x="250825" y="1341438"/>
            <a:ext cx="1096963" cy="10969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9218" name="Picture 2" descr="top"/>
          <p:cNvPicPr>
            <a:picLocks noChangeAspect="1" noChangeArrowheads="1"/>
          </p:cNvPicPr>
          <p:nvPr>
            <p:ph type="title" idx="4294967295"/>
          </p:nvPr>
        </p:nvPicPr>
        <p:blipFill>
          <a:blip r:embed="rId3"/>
          <a:srcRect/>
          <a:stretch>
            <a:fillRect/>
          </a:stretch>
        </p:blipFill>
        <p:spPr>
          <a:xfrm>
            <a:off x="1371600" y="0"/>
            <a:ext cx="7772400" cy="1673225"/>
          </a:xfrm>
          <a:noFill/>
        </p:spPr>
      </p:pic>
      <p:sp>
        <p:nvSpPr>
          <p:cNvPr id="9219" name="Text Box 3"/>
          <p:cNvSpPr txBox="1">
            <a:spLocks noChangeArrowheads="1"/>
          </p:cNvSpPr>
          <p:nvPr/>
        </p:nvSpPr>
        <p:spPr bwMode="auto">
          <a:xfrm>
            <a:off x="3132138" y="1793875"/>
            <a:ext cx="5256212" cy="4729163"/>
          </a:xfrm>
          <a:prstGeom prst="rect">
            <a:avLst/>
          </a:prstGeom>
          <a:noFill/>
          <a:ln w="12700" cap="sq">
            <a:noFill/>
            <a:miter lim="800000"/>
            <a:headEnd type="none" w="sm" len="sm"/>
            <a:tailEnd type="none" w="sm" len="sm"/>
          </a:ln>
        </p:spPr>
        <p:txBody>
          <a:bodyPr>
            <a:spAutoFit/>
          </a:bodyPr>
          <a:lstStyle/>
          <a:p>
            <a:r>
              <a:rPr lang="ru-RU" sz="2400" b="1">
                <a:solidFill>
                  <a:schemeClr val="folHlink"/>
                </a:solidFill>
                <a:latin typeface="Arial" pitchFamily="34" charset="0"/>
              </a:rPr>
              <a:t>Празднование в разных странах </a:t>
            </a:r>
          </a:p>
          <a:p>
            <a:endParaRPr lang="ru-RU" sz="1000" b="1">
              <a:solidFill>
                <a:schemeClr val="folHlink"/>
              </a:solidFill>
              <a:latin typeface="Arial" pitchFamily="34" charset="0"/>
            </a:endParaRPr>
          </a:p>
          <a:p>
            <a:r>
              <a:rPr lang="ru-RU" b="1">
                <a:solidFill>
                  <a:schemeClr val="accent2"/>
                </a:solidFill>
                <a:latin typeface="Arial" pitchFamily="34" charset="0"/>
              </a:rPr>
              <a:t>Америка ежегодно побивает все рекорды по поздравительным открыткам и рождественским подаркам. В Бирме и Таиланде Новый Год празднуют в самую жару, поэтому люди при встрече поливают друг друга водой. Болгары, собравшись на Новогоднее торжество, на несколько минут гасят свет. Эти минуты называют минутами новогодних поцелуев. В Италии накануне Нового Года принято выбрасывать старые вещи и заменять их новыми. А если старых вещей нет, то приходится выбрасывать новые, иначе счастье обойдет дом стороной. </a:t>
            </a:r>
          </a:p>
          <a:p>
            <a:r>
              <a:rPr lang="ru-RU" b="1">
                <a:solidFill>
                  <a:srgbClr val="FF0000"/>
                </a:solidFill>
                <a:latin typeface="Arial" pitchFamily="34" charset="0"/>
                <a:hlinkClick r:id="rId4" action="ppaction://hlinksldjump"/>
              </a:rPr>
              <a:t>Подробнее &gt;&gt;&gt;</a:t>
            </a:r>
            <a:endParaRPr lang="ru-RU" b="1">
              <a:solidFill>
                <a:srgbClr val="FF0000"/>
              </a:solidFill>
              <a:latin typeface="Arial" pitchFamily="34" charset="0"/>
            </a:endParaRPr>
          </a:p>
        </p:txBody>
      </p:sp>
      <p:pic>
        <p:nvPicPr>
          <p:cNvPr id="9220" name="Picture 6" descr="f019"/>
          <p:cNvPicPr>
            <a:picLocks noChangeAspect="1" noChangeArrowheads="1"/>
          </p:cNvPicPr>
          <p:nvPr/>
        </p:nvPicPr>
        <p:blipFill>
          <a:blip r:embed="rId5"/>
          <a:srcRect/>
          <a:stretch>
            <a:fillRect/>
          </a:stretch>
        </p:blipFill>
        <p:spPr bwMode="auto">
          <a:xfrm>
            <a:off x="323850" y="3068638"/>
            <a:ext cx="2736850" cy="2925762"/>
          </a:xfrm>
          <a:prstGeom prst="rect">
            <a:avLst/>
          </a:prstGeom>
          <a:noFill/>
          <a:ln w="9525">
            <a:noFill/>
            <a:miter lim="800000"/>
            <a:headEnd/>
            <a:tailEnd/>
          </a:ln>
        </p:spPr>
      </p:pic>
      <p:pic>
        <p:nvPicPr>
          <p:cNvPr id="9221" name="Picture 7" descr="attachment15"/>
          <p:cNvPicPr>
            <a:picLocks noChangeAspect="1" noChangeArrowheads="1"/>
          </p:cNvPicPr>
          <p:nvPr/>
        </p:nvPicPr>
        <p:blipFill>
          <a:blip r:embed="rId6"/>
          <a:srcRect/>
          <a:stretch>
            <a:fillRect/>
          </a:stretch>
        </p:blipFill>
        <p:spPr bwMode="auto">
          <a:xfrm>
            <a:off x="8101013" y="2349500"/>
            <a:ext cx="857250" cy="857250"/>
          </a:xfrm>
          <a:prstGeom prst="rect">
            <a:avLst/>
          </a:prstGeom>
          <a:noFill/>
          <a:ln w="9525">
            <a:noFill/>
            <a:miter lim="800000"/>
            <a:headEnd/>
            <a:tailEnd/>
          </a:ln>
        </p:spPr>
      </p:pic>
      <p:pic>
        <p:nvPicPr>
          <p:cNvPr id="9222" name="Picture 8" descr="elky31"/>
          <p:cNvPicPr>
            <a:picLocks noChangeAspect="1" noChangeArrowheads="1" noCrop="1"/>
          </p:cNvPicPr>
          <p:nvPr/>
        </p:nvPicPr>
        <p:blipFill>
          <a:blip r:embed="rId7"/>
          <a:srcRect/>
          <a:stretch>
            <a:fillRect/>
          </a:stretch>
        </p:blipFill>
        <p:spPr bwMode="auto">
          <a:xfrm>
            <a:off x="395288" y="1341438"/>
            <a:ext cx="990600" cy="1409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10242" name="Picture 17" descr="dmsn3"/>
          <p:cNvPicPr>
            <a:picLocks noChangeAspect="1" noChangeArrowheads="1"/>
          </p:cNvPicPr>
          <p:nvPr/>
        </p:nvPicPr>
        <p:blipFill>
          <a:blip r:embed="rId3"/>
          <a:srcRect/>
          <a:stretch>
            <a:fillRect/>
          </a:stretch>
        </p:blipFill>
        <p:spPr bwMode="auto">
          <a:xfrm>
            <a:off x="3492500" y="212725"/>
            <a:ext cx="2519363" cy="1831975"/>
          </a:xfrm>
          <a:prstGeom prst="rect">
            <a:avLst/>
          </a:prstGeom>
          <a:noFill/>
          <a:ln w="9525">
            <a:noFill/>
            <a:miter lim="800000"/>
            <a:headEnd/>
            <a:tailEnd/>
          </a:ln>
        </p:spPr>
      </p:pic>
      <p:sp>
        <p:nvSpPr>
          <p:cNvPr id="60422" name="WordArt 6"/>
          <p:cNvSpPr>
            <a:spLocks noChangeArrowheads="1" noChangeShapeType="1" noTextEdit="1"/>
          </p:cNvSpPr>
          <p:nvPr/>
        </p:nvSpPr>
        <p:spPr bwMode="auto">
          <a:xfrm>
            <a:off x="1042988" y="1268413"/>
            <a:ext cx="7345362" cy="2089150"/>
          </a:xfrm>
          <a:prstGeom prst="rect">
            <a:avLst/>
          </a:prstGeom>
        </p:spPr>
        <p:txBody>
          <a:bodyPr wrap="none" fromWordArt="1">
            <a:prstTxWarp prst="textCurveDown">
              <a:avLst>
                <a:gd name="adj" fmla="val 43477"/>
              </a:avLst>
            </a:prstTxWarp>
          </a:bodyPr>
          <a:lstStyle/>
          <a:p>
            <a:pPr algn="ctr"/>
            <a:r>
              <a:rPr lang="ru-RU" sz="3600" kern="10">
                <a:ln w="9525" cap="sq">
                  <a:solidFill>
                    <a:srgbClr val="CC99FF"/>
                  </a:solidFill>
                  <a:round/>
                  <a:headEnd type="none" w="sm" len="sm"/>
                  <a:tailEnd type="none" w="sm" len="sm"/>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a:rPr>
              <a:t>Счастливого Нового Года!</a:t>
            </a:r>
          </a:p>
        </p:txBody>
      </p:sp>
      <p:pic>
        <p:nvPicPr>
          <p:cNvPr id="10244" name="Picture 7" descr="42c8c389bc0a7ac38a3444f7d65d9b1a"/>
          <p:cNvPicPr>
            <a:picLocks noChangeAspect="1" noChangeArrowheads="1" noCrop="1"/>
          </p:cNvPicPr>
          <p:nvPr/>
        </p:nvPicPr>
        <p:blipFill>
          <a:blip r:embed="rId4"/>
          <a:srcRect/>
          <a:stretch>
            <a:fillRect/>
          </a:stretch>
        </p:blipFill>
        <p:spPr bwMode="auto">
          <a:xfrm>
            <a:off x="4284663" y="3933825"/>
            <a:ext cx="1081087" cy="1296988"/>
          </a:xfrm>
          <a:prstGeom prst="rect">
            <a:avLst/>
          </a:prstGeom>
          <a:noFill/>
          <a:ln w="9525">
            <a:noFill/>
            <a:miter lim="800000"/>
            <a:headEnd/>
            <a:tailEnd/>
          </a:ln>
        </p:spPr>
      </p:pic>
      <p:pic>
        <p:nvPicPr>
          <p:cNvPr id="10245" name="Picture 8" descr="4eb49605648afff8596c471a75a0b949"/>
          <p:cNvPicPr>
            <a:picLocks noChangeAspect="1" noChangeArrowheads="1" noCrop="1"/>
          </p:cNvPicPr>
          <p:nvPr/>
        </p:nvPicPr>
        <p:blipFill>
          <a:blip r:embed="rId5"/>
          <a:srcRect/>
          <a:stretch>
            <a:fillRect/>
          </a:stretch>
        </p:blipFill>
        <p:spPr bwMode="auto">
          <a:xfrm>
            <a:off x="6084888" y="4005263"/>
            <a:ext cx="1873250" cy="1589087"/>
          </a:xfrm>
          <a:prstGeom prst="rect">
            <a:avLst/>
          </a:prstGeom>
          <a:noFill/>
          <a:ln w="9525">
            <a:noFill/>
            <a:miter lim="800000"/>
            <a:headEnd/>
            <a:tailEnd/>
          </a:ln>
        </p:spPr>
      </p:pic>
      <p:pic>
        <p:nvPicPr>
          <p:cNvPr id="10246" name="Picture 9" descr="elky32"/>
          <p:cNvPicPr>
            <a:picLocks noChangeAspect="1" noChangeArrowheads="1" noCrop="1"/>
          </p:cNvPicPr>
          <p:nvPr/>
        </p:nvPicPr>
        <p:blipFill>
          <a:blip r:embed="rId6"/>
          <a:srcRect/>
          <a:stretch>
            <a:fillRect/>
          </a:stretch>
        </p:blipFill>
        <p:spPr bwMode="auto">
          <a:xfrm>
            <a:off x="1476375" y="4076700"/>
            <a:ext cx="1095375" cy="1584325"/>
          </a:xfrm>
          <a:prstGeom prst="rect">
            <a:avLst/>
          </a:prstGeom>
          <a:noFill/>
          <a:ln w="9525">
            <a:noFill/>
            <a:miter lim="800000"/>
            <a:headEnd/>
            <a:tailEnd/>
          </a:ln>
        </p:spPr>
      </p:pic>
      <p:pic>
        <p:nvPicPr>
          <p:cNvPr id="10247" name="Picture 15" descr="FIREWRK6"/>
          <p:cNvPicPr>
            <a:picLocks noChangeAspect="1" noChangeArrowheads="1" noCrop="1"/>
          </p:cNvPicPr>
          <p:nvPr/>
        </p:nvPicPr>
        <p:blipFill>
          <a:blip r:embed="rId7"/>
          <a:srcRect/>
          <a:stretch>
            <a:fillRect/>
          </a:stretch>
        </p:blipFill>
        <p:spPr bwMode="auto">
          <a:xfrm>
            <a:off x="3635375" y="1125538"/>
            <a:ext cx="1905000" cy="1905000"/>
          </a:xfrm>
          <a:prstGeom prst="rect">
            <a:avLst/>
          </a:prstGeom>
          <a:noFill/>
          <a:ln w="9525">
            <a:noFill/>
            <a:miter lim="800000"/>
            <a:headEnd/>
            <a:tailEnd/>
          </a:ln>
        </p:spPr>
      </p:pic>
      <p:pic>
        <p:nvPicPr>
          <p:cNvPr id="10248" name="Picture 18" descr="13A5"/>
          <p:cNvPicPr>
            <a:picLocks noChangeAspect="1" noChangeArrowheads="1" noCrop="1"/>
          </p:cNvPicPr>
          <p:nvPr/>
        </p:nvPicPr>
        <p:blipFill>
          <a:blip r:embed="rId8"/>
          <a:srcRect/>
          <a:stretch>
            <a:fillRect/>
          </a:stretch>
        </p:blipFill>
        <p:spPr bwMode="auto">
          <a:xfrm>
            <a:off x="2700338" y="5445125"/>
            <a:ext cx="704850" cy="381000"/>
          </a:xfrm>
          <a:prstGeom prst="rect">
            <a:avLst/>
          </a:prstGeom>
          <a:noFill/>
          <a:ln w="9525">
            <a:noFill/>
            <a:miter lim="800000"/>
            <a:headEnd/>
            <a:tailEnd/>
          </a:ln>
        </p:spPr>
      </p:pic>
      <p:pic>
        <p:nvPicPr>
          <p:cNvPr id="10249" name="Picture 19" descr="Рисунок14"/>
          <p:cNvPicPr>
            <a:picLocks noChangeAspect="1" noChangeArrowheads="1" noCrop="1"/>
          </p:cNvPicPr>
          <p:nvPr/>
        </p:nvPicPr>
        <p:blipFill>
          <a:blip r:embed="rId9"/>
          <a:srcRect/>
          <a:stretch>
            <a:fillRect/>
          </a:stretch>
        </p:blipFill>
        <p:spPr bwMode="auto">
          <a:xfrm>
            <a:off x="971550" y="5373688"/>
            <a:ext cx="361950" cy="4476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60422"/>
                                        </p:tgtEl>
                                        <p:attrNameLst>
                                          <p:attrName>style.visibility</p:attrName>
                                        </p:attrNameLst>
                                      </p:cBhvr>
                                      <p:to>
                                        <p:strVal val="visible"/>
                                      </p:to>
                                    </p:set>
                                    <p:anim calcmode="lin" valueType="num">
                                      <p:cBhvr>
                                        <p:cTn id="7" dur="3000" fill="hold"/>
                                        <p:tgtEl>
                                          <p:spTgt spid="60422"/>
                                        </p:tgtEl>
                                        <p:attrNameLst>
                                          <p:attrName>ppt_w</p:attrName>
                                        </p:attrNameLst>
                                      </p:cBhvr>
                                      <p:tavLst>
                                        <p:tav tm="0">
                                          <p:val>
                                            <p:fltVal val="0"/>
                                          </p:val>
                                        </p:tav>
                                        <p:tav tm="100000">
                                          <p:val>
                                            <p:strVal val="#ppt_w"/>
                                          </p:val>
                                        </p:tav>
                                      </p:tavLst>
                                    </p:anim>
                                    <p:anim calcmode="lin" valueType="num">
                                      <p:cBhvr>
                                        <p:cTn id="8" dur="3000" fill="hold"/>
                                        <p:tgtEl>
                                          <p:spTgt spid="60422"/>
                                        </p:tgtEl>
                                        <p:attrNameLst>
                                          <p:attrName>ppt_h</p:attrName>
                                        </p:attrNameLst>
                                      </p:cBhvr>
                                      <p:tavLst>
                                        <p:tav tm="0">
                                          <p:val>
                                            <p:fltVal val="0"/>
                                          </p:val>
                                        </p:tav>
                                        <p:tav tm="100000">
                                          <p:val>
                                            <p:strVal val="#ppt_h"/>
                                          </p:val>
                                        </p:tav>
                                      </p:tavLst>
                                    </p:anim>
                                    <p:animEffect transition="in" filter="fade">
                                      <p:cBhvr>
                                        <p:cTn id="9" dur="3000"/>
                                        <p:tgtEl>
                                          <p:spTgt spid="604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908175" y="188913"/>
            <a:ext cx="7016750" cy="1484312"/>
          </a:xfrm>
        </p:spPr>
        <p:txBody>
          <a:bodyPr/>
          <a:lstStyle/>
          <a:p>
            <a:pPr eaLnBrk="1" hangingPunct="1">
              <a:defRPr/>
            </a:pPr>
            <a:r>
              <a:rPr lang="ru-RU" sz="4000" b="1" smtClean="0"/>
              <a:t>Откуда пришел обычай встречать Новый Год? </a:t>
            </a:r>
            <a:br>
              <a:rPr lang="ru-RU" sz="4000" b="1" smtClean="0"/>
            </a:br>
            <a:endParaRPr lang="ru-RU" sz="4000" b="1" smtClean="0"/>
          </a:p>
        </p:txBody>
      </p:sp>
      <p:sp>
        <p:nvSpPr>
          <p:cNvPr id="11267" name="Rectangle 3"/>
          <p:cNvSpPr>
            <a:spLocks noGrp="1" noChangeArrowheads="1"/>
          </p:cNvSpPr>
          <p:nvPr>
            <p:ph type="body" idx="1"/>
          </p:nvPr>
        </p:nvSpPr>
        <p:spPr>
          <a:xfrm>
            <a:off x="1476375" y="1341438"/>
            <a:ext cx="7667625" cy="5516562"/>
          </a:xfrm>
        </p:spPr>
        <p:txBody>
          <a:bodyPr/>
          <a:lstStyle/>
          <a:p>
            <a:pPr eaLnBrk="1" hangingPunct="1">
              <a:lnSpc>
                <a:spcPct val="80000"/>
              </a:lnSpc>
            </a:pPr>
            <a:r>
              <a:rPr lang="ru-RU" sz="1400" b="1" smtClean="0">
                <a:latin typeface="Arial" pitchFamily="34" charset="0"/>
              </a:rPr>
              <a:t>Новый год навсегда вошел в наш быт, став традиционным праздником для всех людей на земле. А между тем, все имеет свое начало. История этого праздника насчитывает, по меньшей мере, 25 веков. Обычай этот впервые родился в Месопотамии (Двуречье). Здесь, а также в нижней долине Нила в конце IV тысячелетия до нашей эры впервые родилась цивилизация. Здесь возникли знаменитые ее центры Шумер, Вавилон, Ассирия, прославившиеся культурным наследием и величайшими изобретениями человечества, которые до сих пор не перестают нас удивлять и восхищать. </a:t>
            </a:r>
            <a:br>
              <a:rPr lang="ru-RU" sz="1400" b="1" smtClean="0">
                <a:latin typeface="Arial" pitchFamily="34" charset="0"/>
              </a:rPr>
            </a:br>
            <a:r>
              <a:rPr lang="ru-RU" sz="1400" b="1" smtClean="0">
                <a:latin typeface="Arial" pitchFamily="34" charset="0"/>
              </a:rPr>
              <a:t>Именно здесь, по мнению ученых, впервые (в третьем тысячелетии) стали праздновать Новый год. </a:t>
            </a:r>
            <a:br>
              <a:rPr lang="ru-RU" sz="1400" b="1" smtClean="0">
                <a:latin typeface="Arial" pitchFamily="34" charset="0"/>
              </a:rPr>
            </a:br>
            <a:r>
              <a:rPr lang="ru-RU" sz="1400" b="1" smtClean="0">
                <a:latin typeface="Arial" pitchFamily="34" charset="0"/>
              </a:rPr>
              <a:t>Все земледельческие работы начинались в конце марта, после того, как прибывала вода в Тигре и Евфрате. В течение 12 дней шествиями, карнавалами, маскарадами и было ознаменовано это событие - наступление времени побед светлого бога Мардука над силами разрушения и смерти. Запрещалось работать в это время, наказывать, вершить суды. Клинопись на одной из глиняных табличек рассказала, что это были дни необузданной свободы, когда весь мировой порядок ставился вверх ногами. Раб превращался в господина. </a:t>
            </a:r>
            <a:br>
              <a:rPr lang="ru-RU" sz="1400" b="1" smtClean="0">
                <a:latin typeface="Arial" pitchFamily="34" charset="0"/>
              </a:rPr>
            </a:br>
            <a:r>
              <a:rPr lang="ru-RU" sz="1400" b="1" smtClean="0">
                <a:latin typeface="Arial" pitchFamily="34" charset="0"/>
              </a:rPr>
              <a:t>Само слово КАРНАВАЛ, кстати, в переводе с вавилонского означает корабль-море и это, наверное, не случайно, ибо много ритуалов новогоднего праздника было связано с воображаемым плаванием бога Мардука по Евфрату. В один из дней мистерии изображали битву Мардука против чудовища богини хаоса Тиамат (напоминавшей дракона, змею, ящера). </a:t>
            </a:r>
            <a:br>
              <a:rPr lang="ru-RU" sz="1400" b="1" smtClean="0">
                <a:latin typeface="Arial" pitchFamily="34" charset="0"/>
              </a:rPr>
            </a:br>
            <a:r>
              <a:rPr lang="ru-RU" sz="1400" b="1" smtClean="0">
                <a:latin typeface="Arial" pitchFamily="34" charset="0"/>
              </a:rPr>
              <a:t>Учеными доказано, что иудеи, находившиеся в вавилонском плену (во время правления Навуходоносора) позаимствовали этот сюжет и внесли его в Библию. </a:t>
            </a:r>
            <a:br>
              <a:rPr lang="ru-RU" sz="1400" b="1" smtClean="0">
                <a:latin typeface="Arial" pitchFamily="34" charset="0"/>
              </a:rPr>
            </a:br>
            <a:r>
              <a:rPr lang="ru-RU" sz="1400" b="1" smtClean="0">
                <a:latin typeface="Arial" pitchFamily="34" charset="0"/>
              </a:rPr>
              <a:t>В этом мифе истоки христианского предания о Георгии, побеждающем дракона (Вам что-нибудь напоминает эта символика? Ну, конечно, Георгия Победоносца на гербе Москвы). </a:t>
            </a:r>
            <a:br>
              <a:rPr lang="ru-RU" sz="1400" b="1" smtClean="0">
                <a:latin typeface="Arial" pitchFamily="34" charset="0"/>
              </a:rPr>
            </a:br>
            <a:r>
              <a:rPr lang="ru-RU" sz="1400" b="1" smtClean="0">
                <a:latin typeface="Arial" pitchFamily="34" charset="0"/>
              </a:rPr>
              <a:t>От иудеев традиция новогоднего празднования, заимствованная ими, как вы знаете, у вавилонян, перешла к грекам, а через них - к народам Западной Европы.</a:t>
            </a:r>
          </a:p>
          <a:p>
            <a:pPr eaLnBrk="1" hangingPunct="1">
              <a:lnSpc>
                <a:spcPct val="80000"/>
              </a:lnSpc>
              <a:buFont typeface="Monotype Sorts" charset="2"/>
              <a:buNone/>
            </a:pPr>
            <a:endParaRPr lang="ru-RU" sz="1400" b="1" smtClean="0">
              <a:latin typeface="Arial" pitchFamily="34" charset="0"/>
            </a:endParaRPr>
          </a:p>
        </p:txBody>
      </p:sp>
      <p:pic>
        <p:nvPicPr>
          <p:cNvPr id="11268" name="Picture 5" descr="TBPREV">
            <a:hlinkClick r:id="rId2" action="ppaction://hlinksldjump"/>
          </p:cNvPr>
          <p:cNvPicPr>
            <a:picLocks noChangeAspect="1" noChangeArrowheads="1" noCrop="1"/>
          </p:cNvPicPr>
          <p:nvPr/>
        </p:nvPicPr>
        <p:blipFill>
          <a:blip r:embed="rId3"/>
          <a:srcRect/>
          <a:stretch>
            <a:fillRect/>
          </a:stretch>
        </p:blipFill>
        <p:spPr bwMode="auto">
          <a:xfrm>
            <a:off x="468313" y="5876925"/>
            <a:ext cx="704850" cy="638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CELEBRAT">
  <a:themeElements>
    <a:clrScheme name="CELEBRAT 1">
      <a:dk1>
        <a:srgbClr val="4E0035"/>
      </a:dk1>
      <a:lt1>
        <a:srgbClr val="FFFFCC"/>
      </a:lt1>
      <a:dk2>
        <a:srgbClr val="990066"/>
      </a:dk2>
      <a:lt2>
        <a:srgbClr val="FFCC00"/>
      </a:lt2>
      <a:accent1>
        <a:srgbClr val="FF9900"/>
      </a:accent1>
      <a:accent2>
        <a:srgbClr val="660066"/>
      </a:accent2>
      <a:accent3>
        <a:srgbClr val="CAAAB8"/>
      </a:accent3>
      <a:accent4>
        <a:srgbClr val="DADAAE"/>
      </a:accent4>
      <a:accent5>
        <a:srgbClr val="FFCAAA"/>
      </a:accent5>
      <a:accent6>
        <a:srgbClr val="5C005C"/>
      </a:accent6>
      <a:hlink>
        <a:srgbClr val="FF99CC"/>
      </a:hlink>
      <a:folHlink>
        <a:srgbClr val="FF3399"/>
      </a:folHlink>
    </a:clrScheme>
    <a:fontScheme name="CELEBRAT">
      <a:majorFont>
        <a:latin typeface="Times New Roman"/>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ELEBRAT 1">
        <a:dk1>
          <a:srgbClr val="4E0035"/>
        </a:dk1>
        <a:lt1>
          <a:srgbClr val="FFFFCC"/>
        </a:lt1>
        <a:dk2>
          <a:srgbClr val="990066"/>
        </a:dk2>
        <a:lt2>
          <a:srgbClr val="FFCC00"/>
        </a:lt2>
        <a:accent1>
          <a:srgbClr val="FF9900"/>
        </a:accent1>
        <a:accent2>
          <a:srgbClr val="660066"/>
        </a:accent2>
        <a:accent3>
          <a:srgbClr val="CAAAB8"/>
        </a:accent3>
        <a:accent4>
          <a:srgbClr val="DADAAE"/>
        </a:accent4>
        <a:accent5>
          <a:srgbClr val="FFCAAA"/>
        </a:accent5>
        <a:accent6>
          <a:srgbClr val="5C005C"/>
        </a:accent6>
        <a:hlink>
          <a:srgbClr val="FF99CC"/>
        </a:hlink>
        <a:folHlink>
          <a:srgbClr val="FF3399"/>
        </a:folHlink>
      </a:clrScheme>
      <a:clrMap bg1="dk2" tx1="lt1" bg2="dk1" tx2="lt2" accent1="accent1" accent2="accent2" accent3="accent3" accent4="accent4" accent5="accent5" accent6="accent6" hlink="hlink" folHlink="folHlink"/>
    </a:extraClrScheme>
    <a:extraClrScheme>
      <a:clrScheme name="CELEBRAT 2">
        <a:dk1>
          <a:srgbClr val="660066"/>
        </a:dk1>
        <a:lt1>
          <a:srgbClr val="FFFFE6"/>
        </a:lt1>
        <a:dk2>
          <a:srgbClr val="CC0099"/>
        </a:dk2>
        <a:lt2>
          <a:srgbClr val="BFA6BC"/>
        </a:lt2>
        <a:accent1>
          <a:srgbClr val="FF9900"/>
        </a:accent1>
        <a:accent2>
          <a:srgbClr val="660066"/>
        </a:accent2>
        <a:accent3>
          <a:srgbClr val="FFFFF0"/>
        </a:accent3>
        <a:accent4>
          <a:srgbClr val="560056"/>
        </a:accent4>
        <a:accent5>
          <a:srgbClr val="FFCAAA"/>
        </a:accent5>
        <a:accent6>
          <a:srgbClr val="5C005C"/>
        </a:accent6>
        <a:hlink>
          <a:srgbClr val="FFCC00"/>
        </a:hlink>
        <a:folHlink>
          <a:srgbClr val="FF3399"/>
        </a:folHlink>
      </a:clrScheme>
      <a:clrMap bg1="lt1" tx1="dk1" bg2="lt2" tx2="dk2" accent1="accent1" accent2="accent2" accent3="accent3" accent4="accent4" accent5="accent5" accent6="accent6" hlink="hlink" folHlink="folHlink"/>
    </a:extraClrScheme>
    <a:extraClrScheme>
      <a:clrScheme name="CELEBRAT 3">
        <a:dk1>
          <a:srgbClr val="000000"/>
        </a:dk1>
        <a:lt1>
          <a:srgbClr val="FFFFFF"/>
        </a:lt1>
        <a:dk2>
          <a:srgbClr val="000000"/>
        </a:dk2>
        <a:lt2>
          <a:srgbClr val="868686"/>
        </a:lt2>
        <a:accent1>
          <a:srgbClr val="CBCBCB"/>
        </a:accent1>
        <a:accent2>
          <a:srgbClr val="969696"/>
        </a:accent2>
        <a:accent3>
          <a:srgbClr val="FFFFFF"/>
        </a:accent3>
        <a:accent4>
          <a:srgbClr val="000000"/>
        </a:accent4>
        <a:accent5>
          <a:srgbClr val="E2E2E2"/>
        </a:accent5>
        <a:accent6>
          <a:srgbClr val="878787"/>
        </a:accent6>
        <a:hlink>
          <a:srgbClr val="EAEAEA"/>
        </a:hlink>
        <a:folHlink>
          <a:srgbClr val="5F5F5F"/>
        </a:folHlink>
      </a:clrScheme>
      <a:clrMap bg1="lt1" tx1="dk1" bg2="lt2" tx2="dk2" accent1="accent1" accent2="accent2" accent3="accent3" accent4="accent4" accent5="accent5" accent6="accent6" hlink="hlink" folHlink="folHlink"/>
    </a:extraClrScheme>
    <a:extraClrScheme>
      <a:clrScheme name="CELEBRAT 4">
        <a:dk1>
          <a:srgbClr val="000000"/>
        </a:dk1>
        <a:lt1>
          <a:srgbClr val="FFCC00"/>
        </a:lt1>
        <a:dk2>
          <a:srgbClr val="990066"/>
        </a:dk2>
        <a:lt2>
          <a:srgbClr val="4E0035"/>
        </a:lt2>
        <a:accent1>
          <a:srgbClr val="FF33CC"/>
        </a:accent1>
        <a:accent2>
          <a:srgbClr val="990099"/>
        </a:accent2>
        <a:accent3>
          <a:srgbClr val="FFE2AA"/>
        </a:accent3>
        <a:accent4>
          <a:srgbClr val="000000"/>
        </a:accent4>
        <a:accent5>
          <a:srgbClr val="FFADE2"/>
        </a:accent5>
        <a:accent6>
          <a:srgbClr val="8A008A"/>
        </a:accent6>
        <a:hlink>
          <a:srgbClr val="FF99CC"/>
        </a:hlink>
        <a:folHlink>
          <a:srgbClr val="CC9900"/>
        </a:folHlink>
      </a:clrScheme>
      <a:clrMap bg1="lt1" tx1="dk1" bg2="lt2" tx2="dk2" accent1="accent1" accent2="accent2" accent3="accent3" accent4="accent4" accent5="accent5" accent6="accent6" hlink="hlink" folHlink="folHlink"/>
    </a:extraClrScheme>
    <a:extraClrScheme>
      <a:clrScheme name="CELEBRAT 5">
        <a:dk1>
          <a:srgbClr val="4E0035"/>
        </a:dk1>
        <a:lt1>
          <a:srgbClr val="FFFFCC"/>
        </a:lt1>
        <a:dk2>
          <a:srgbClr val="6600CC"/>
        </a:dk2>
        <a:lt2>
          <a:srgbClr val="FFCC00"/>
        </a:lt2>
        <a:accent1>
          <a:srgbClr val="CC9900"/>
        </a:accent1>
        <a:accent2>
          <a:srgbClr val="990099"/>
        </a:accent2>
        <a:accent3>
          <a:srgbClr val="B8AAE2"/>
        </a:accent3>
        <a:accent4>
          <a:srgbClr val="DADAAE"/>
        </a:accent4>
        <a:accent5>
          <a:srgbClr val="E2CAAA"/>
        </a:accent5>
        <a:accent6>
          <a:srgbClr val="8A008A"/>
        </a:accent6>
        <a:hlink>
          <a:srgbClr val="FF99CC"/>
        </a:hlink>
        <a:folHlink>
          <a:srgbClr val="9966FF"/>
        </a:folHlink>
      </a:clrScheme>
      <a:clrMap bg1="dk2" tx1="lt1" bg2="dk1" tx2="lt2" accent1="accent1" accent2="accent2" accent3="accent3" accent4="accent4" accent5="accent5" accent6="accent6" hlink="hlink" folHlink="folHlink"/>
    </a:extraClrScheme>
    <a:extraClrScheme>
      <a:clrScheme name="CELEBRAT 6">
        <a:dk1>
          <a:srgbClr val="4E0035"/>
        </a:dk1>
        <a:lt1>
          <a:srgbClr val="FFFFCC"/>
        </a:lt1>
        <a:dk2>
          <a:srgbClr val="996633"/>
        </a:dk2>
        <a:lt2>
          <a:srgbClr val="FFCC00"/>
        </a:lt2>
        <a:accent1>
          <a:srgbClr val="669900"/>
        </a:accent1>
        <a:accent2>
          <a:srgbClr val="990099"/>
        </a:accent2>
        <a:accent3>
          <a:srgbClr val="CAB8AD"/>
        </a:accent3>
        <a:accent4>
          <a:srgbClr val="DADAAE"/>
        </a:accent4>
        <a:accent5>
          <a:srgbClr val="B8CAAA"/>
        </a:accent5>
        <a:accent6>
          <a:srgbClr val="8A008A"/>
        </a:accent6>
        <a:hlink>
          <a:srgbClr val="FF99CC"/>
        </a:hlink>
        <a:folHlink>
          <a:srgbClr val="CC9900"/>
        </a:folHlink>
      </a:clrScheme>
      <a:clrMap bg1="dk2" tx1="lt1" bg2="dk1" tx2="lt2" accent1="accent1" accent2="accent2" accent3="accent3" accent4="accent4" accent5="accent5" accent6="accent6" hlink="hlink" folHlink="folHlink"/>
    </a:extraClrScheme>
    <a:extraClrScheme>
      <a:clrScheme name="CELEBRAT 7">
        <a:dk1>
          <a:srgbClr val="4E0035"/>
        </a:dk1>
        <a:lt1>
          <a:srgbClr val="FFFFCC"/>
        </a:lt1>
        <a:dk2>
          <a:srgbClr val="336633"/>
        </a:dk2>
        <a:lt2>
          <a:srgbClr val="FFCC00"/>
        </a:lt2>
        <a:accent1>
          <a:srgbClr val="009900"/>
        </a:accent1>
        <a:accent2>
          <a:srgbClr val="990099"/>
        </a:accent2>
        <a:accent3>
          <a:srgbClr val="ADB8AD"/>
        </a:accent3>
        <a:accent4>
          <a:srgbClr val="DADAAE"/>
        </a:accent4>
        <a:accent5>
          <a:srgbClr val="AACAAA"/>
        </a:accent5>
        <a:accent6>
          <a:srgbClr val="8A008A"/>
        </a:accent6>
        <a:hlink>
          <a:srgbClr val="FF99CC"/>
        </a:hlink>
        <a:folHlink>
          <a:srgbClr val="CCCC00"/>
        </a:folHlink>
      </a:clrScheme>
      <a:clrMap bg1="dk2" tx1="lt1" bg2="dk1" tx2="lt2" accent1="accent1" accent2="accent2" accent3="accent3" accent4="accent4" accent5="accent5" accent6="accent6" hlink="hlink" folHlink="folHlink"/>
    </a:extraClrScheme>
    <a:extraClrScheme>
      <a:clrScheme name="CELEBRAT 8">
        <a:dk1>
          <a:srgbClr val="4E0035"/>
        </a:dk1>
        <a:lt1>
          <a:srgbClr val="FFFFCC"/>
        </a:lt1>
        <a:dk2>
          <a:srgbClr val="0000CC"/>
        </a:dk2>
        <a:lt2>
          <a:srgbClr val="FFCC00"/>
        </a:lt2>
        <a:accent1>
          <a:srgbClr val="FF33CC"/>
        </a:accent1>
        <a:accent2>
          <a:srgbClr val="990099"/>
        </a:accent2>
        <a:accent3>
          <a:srgbClr val="AAAAE2"/>
        </a:accent3>
        <a:accent4>
          <a:srgbClr val="DADAAE"/>
        </a:accent4>
        <a:accent5>
          <a:srgbClr val="FFADE2"/>
        </a:accent5>
        <a:accent6>
          <a:srgbClr val="8A008A"/>
        </a:accent6>
        <a:hlink>
          <a:srgbClr val="FF99CC"/>
        </a:hlink>
        <a:folHlink>
          <a:srgbClr val="6699FF"/>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FIESTA</Template>
  <TotalTime>134</TotalTime>
  <Words>1909</Words>
  <Application>Microsoft Office PowerPoint</Application>
  <PresentationFormat>On-screen Show (4:3)</PresentationFormat>
  <Paragraphs>60</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Times New Roman</vt:lpstr>
      <vt:lpstr>Arial</vt:lpstr>
      <vt:lpstr>Monotype Sorts</vt:lpstr>
      <vt:lpstr>Calibri</vt:lpstr>
      <vt:lpstr>Comic Sans MS</vt:lpstr>
      <vt:lpstr>CELEBRAT</vt:lpstr>
      <vt:lpstr>История  Нового Года</vt:lpstr>
      <vt:lpstr>Slide 2</vt:lpstr>
      <vt:lpstr>Slide 3</vt:lpstr>
      <vt:lpstr>Slide 4</vt:lpstr>
      <vt:lpstr>Slide 5</vt:lpstr>
      <vt:lpstr>Slide 6</vt:lpstr>
      <vt:lpstr>Slide 7</vt:lpstr>
      <vt:lpstr>Slide 8</vt:lpstr>
      <vt:lpstr>Откуда пришел обычай встречать Новый Год?  </vt:lpstr>
      <vt:lpstr>Как отмечали Новый Год в старину?  </vt:lpstr>
      <vt:lpstr>Сколько лет Деду Морозу?</vt:lpstr>
      <vt:lpstr>Когда на Руси впервые стали отмечать Новый Год 1 января? </vt:lpstr>
      <vt:lpstr>Продолжение</vt:lpstr>
      <vt:lpstr>О праздновании Рождества  </vt:lpstr>
      <vt:lpstr>Празднование Нового Года в разных странах</vt:lpstr>
      <vt:lpstr>Продолжение</vt:lpstr>
      <vt:lpstr>Продолжение</vt:lpstr>
      <vt:lpstr>Продолжение</vt:lpstr>
    </vt:vector>
  </TitlesOfParts>
  <Company>MoBIL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История Нового Года</dc:title>
  <dc:creator>Admin</dc:creator>
  <cp:lastModifiedBy>Windows User</cp:lastModifiedBy>
  <cp:revision>14</cp:revision>
  <dcterms:created xsi:type="dcterms:W3CDTF">2009-01-10T10:14:29Z</dcterms:created>
  <dcterms:modified xsi:type="dcterms:W3CDTF">2016-09-08T13:19:22Z</dcterms:modified>
</cp:coreProperties>
</file>