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70" r:id="rId2"/>
    <p:sldId id="257" r:id="rId3"/>
    <p:sldId id="258" r:id="rId4"/>
    <p:sldId id="262" r:id="rId5"/>
    <p:sldId id="263" r:id="rId6"/>
    <p:sldId id="266" r:id="rId7"/>
    <p:sldId id="264" r:id="rId8"/>
    <p:sldId id="269" r:id="rId9"/>
    <p:sldId id="267" r:id="rId10"/>
    <p:sldId id="268" r:id="rId11"/>
    <p:sldId id="259" r:id="rId12"/>
    <p:sldId id="256" r:id="rId13"/>
    <p:sldId id="260" r:id="rId14"/>
    <p:sldId id="265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9" d="100"/>
          <a:sy n="49" d="100"/>
        </p:scale>
        <p:origin x="1986" y="5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45DB3-6B40-487E-979A-E50D0CB96D17}" type="datetimeFigureOut">
              <a:rPr lang="ru-RU" smtClean="0"/>
              <a:pPr/>
              <a:t>02.05.2016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1B47E2F-01E0-4731-BB36-69737AE974D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45DB3-6B40-487E-979A-E50D0CB96D17}" type="datetimeFigureOut">
              <a:rPr lang="ru-RU" smtClean="0"/>
              <a:pPr/>
              <a:t>02.05.2016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47E2F-01E0-4731-BB36-69737AE974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45DB3-6B40-487E-979A-E50D0CB96D17}" type="datetimeFigureOut">
              <a:rPr lang="ru-RU" smtClean="0"/>
              <a:pPr/>
              <a:t>02.05.2016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47E2F-01E0-4731-BB36-69737AE974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45DB3-6B40-487E-979A-E50D0CB96D17}" type="datetimeFigureOut">
              <a:rPr lang="ru-RU" smtClean="0"/>
              <a:pPr/>
              <a:t>02.05.2016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47E2F-01E0-4731-BB36-69737AE974D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45DB3-6B40-487E-979A-E50D0CB96D17}" type="datetimeFigureOut">
              <a:rPr lang="ru-RU" smtClean="0"/>
              <a:pPr/>
              <a:t>02.05.2016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1B47E2F-01E0-4731-BB36-69737AE974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45DB3-6B40-487E-979A-E50D0CB96D17}" type="datetimeFigureOut">
              <a:rPr lang="ru-RU" smtClean="0"/>
              <a:pPr/>
              <a:t>02.05.2016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47E2F-01E0-4731-BB36-69737AE974D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45DB3-6B40-487E-979A-E50D0CB96D17}" type="datetimeFigureOut">
              <a:rPr lang="ru-RU" smtClean="0"/>
              <a:pPr/>
              <a:t>02.05.2016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47E2F-01E0-4731-BB36-69737AE974D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45DB3-6B40-487E-979A-E50D0CB96D17}" type="datetimeFigureOut">
              <a:rPr lang="ru-RU" smtClean="0"/>
              <a:pPr/>
              <a:t>02.05.2016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47E2F-01E0-4731-BB36-69737AE974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45DB3-6B40-487E-979A-E50D0CB96D17}" type="datetimeFigureOut">
              <a:rPr lang="ru-RU" smtClean="0"/>
              <a:pPr/>
              <a:t>02.05.2016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47E2F-01E0-4731-BB36-69737AE974D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45DB3-6B40-487E-979A-E50D0CB96D17}" type="datetimeFigureOut">
              <a:rPr lang="ru-RU" smtClean="0"/>
              <a:pPr/>
              <a:t>02.05.2016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B47E2F-01E0-4731-BB36-69737AE974D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45DB3-6B40-487E-979A-E50D0CB96D17}" type="datetimeFigureOut">
              <a:rPr lang="ru-RU" smtClean="0"/>
              <a:pPr/>
              <a:t>02.05.2016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1B47E2F-01E0-4731-BB36-69737AE974D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BF45DB3-6B40-487E-979A-E50D0CB96D17}" type="datetimeFigureOut">
              <a:rPr lang="ru-RU" smtClean="0"/>
              <a:pPr/>
              <a:t>02.05.2016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1B47E2F-01E0-4731-BB36-69737AE974D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jpeg"/><Relationship Id="rId7" Type="http://schemas.openxmlformats.org/officeDocument/2006/relationships/image" Target="../media/image58.jpeg"/><Relationship Id="rId2" Type="http://schemas.openxmlformats.org/officeDocument/2006/relationships/image" Target="../media/image5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7.jpeg"/><Relationship Id="rId5" Type="http://schemas.openxmlformats.org/officeDocument/2006/relationships/image" Target="../media/image56.jpeg"/><Relationship Id="rId4" Type="http://schemas.openxmlformats.org/officeDocument/2006/relationships/image" Target="../media/image55.jpe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.jpeg"/><Relationship Id="rId13" Type="http://schemas.openxmlformats.org/officeDocument/2006/relationships/image" Target="../media/image67.jpeg"/><Relationship Id="rId3" Type="http://schemas.openxmlformats.org/officeDocument/2006/relationships/image" Target="../media/image60.jpeg"/><Relationship Id="rId7" Type="http://schemas.openxmlformats.org/officeDocument/2006/relationships/image" Target="../media/image63.jpeg"/><Relationship Id="rId12" Type="http://schemas.openxmlformats.org/officeDocument/2006/relationships/image" Target="../media/image66.jpeg"/><Relationship Id="rId2" Type="http://schemas.openxmlformats.org/officeDocument/2006/relationships/image" Target="../media/image5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2.jpeg"/><Relationship Id="rId11" Type="http://schemas.openxmlformats.org/officeDocument/2006/relationships/image" Target="../media/image33.png"/><Relationship Id="rId5" Type="http://schemas.openxmlformats.org/officeDocument/2006/relationships/image" Target="../media/image61.gif"/><Relationship Id="rId10" Type="http://schemas.openxmlformats.org/officeDocument/2006/relationships/image" Target="../media/image35.jpeg"/><Relationship Id="rId4" Type="http://schemas.openxmlformats.org/officeDocument/2006/relationships/image" Target="../media/image21.png"/><Relationship Id="rId9" Type="http://schemas.openxmlformats.org/officeDocument/2006/relationships/image" Target="../media/image65.jpe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21.png"/><Relationship Id="rId7" Type="http://schemas.openxmlformats.org/officeDocument/2006/relationships/image" Target="../media/image69.jpeg"/><Relationship Id="rId12" Type="http://schemas.openxmlformats.org/officeDocument/2006/relationships/image" Target="../media/image71.jpeg"/><Relationship Id="rId2" Type="http://schemas.openxmlformats.org/officeDocument/2006/relationships/image" Target="../media/image60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3.png"/><Relationship Id="rId11" Type="http://schemas.openxmlformats.org/officeDocument/2006/relationships/image" Target="../media/image70.jpeg"/><Relationship Id="rId5" Type="http://schemas.openxmlformats.org/officeDocument/2006/relationships/image" Target="../media/image68.jpeg"/><Relationship Id="rId10" Type="http://schemas.openxmlformats.org/officeDocument/2006/relationships/image" Target="../media/image5.jpeg"/><Relationship Id="rId4" Type="http://schemas.openxmlformats.org/officeDocument/2006/relationships/image" Target="../media/image15.png"/><Relationship Id="rId9" Type="http://schemas.openxmlformats.org/officeDocument/2006/relationships/image" Target="../media/image12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4.jpeg"/><Relationship Id="rId2" Type="http://schemas.openxmlformats.org/officeDocument/2006/relationships/image" Target="../media/image7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11" Type="http://schemas.openxmlformats.org/officeDocument/2006/relationships/image" Target="../media/image14.jpeg"/><Relationship Id="rId5" Type="http://schemas.openxmlformats.org/officeDocument/2006/relationships/image" Target="../media/image8.jpeg"/><Relationship Id="rId10" Type="http://schemas.openxmlformats.org/officeDocument/2006/relationships/image" Target="../media/image13.jpeg"/><Relationship Id="rId4" Type="http://schemas.openxmlformats.org/officeDocument/2006/relationships/image" Target="../media/image7.jpeg"/><Relationship Id="rId9" Type="http://schemas.openxmlformats.org/officeDocument/2006/relationships/image" Target="../media/image1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jpeg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7" Type="http://schemas.openxmlformats.org/officeDocument/2006/relationships/image" Target="../media/image25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jpeg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jpeg"/><Relationship Id="rId5" Type="http://schemas.openxmlformats.org/officeDocument/2006/relationships/image" Target="../media/image29.jpeg"/><Relationship Id="rId4" Type="http://schemas.openxmlformats.org/officeDocument/2006/relationships/image" Target="../media/image28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jpeg"/><Relationship Id="rId3" Type="http://schemas.openxmlformats.org/officeDocument/2006/relationships/image" Target="../media/image32.jpeg"/><Relationship Id="rId7" Type="http://schemas.openxmlformats.org/officeDocument/2006/relationships/image" Target="../media/image36.jpe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.jpeg"/><Relationship Id="rId5" Type="http://schemas.openxmlformats.org/officeDocument/2006/relationships/image" Target="../media/image34.jpeg"/><Relationship Id="rId4" Type="http://schemas.openxmlformats.org/officeDocument/2006/relationships/image" Target="../media/image33.png"/><Relationship Id="rId9" Type="http://schemas.openxmlformats.org/officeDocument/2006/relationships/image" Target="../media/image38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jpeg"/><Relationship Id="rId3" Type="http://schemas.openxmlformats.org/officeDocument/2006/relationships/image" Target="../media/image40.jpeg"/><Relationship Id="rId7" Type="http://schemas.openxmlformats.org/officeDocument/2006/relationships/image" Target="../media/image44.jpeg"/><Relationship Id="rId2" Type="http://schemas.openxmlformats.org/officeDocument/2006/relationships/image" Target="../media/image3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3.jpeg"/><Relationship Id="rId5" Type="http://schemas.openxmlformats.org/officeDocument/2006/relationships/image" Target="../media/image42.jpeg"/><Relationship Id="rId4" Type="http://schemas.openxmlformats.org/officeDocument/2006/relationships/image" Target="../media/image41.jpeg"/><Relationship Id="rId9" Type="http://schemas.openxmlformats.org/officeDocument/2006/relationships/image" Target="../media/image4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jpeg"/><Relationship Id="rId7" Type="http://schemas.openxmlformats.org/officeDocument/2006/relationships/image" Target="../media/image52.jpeg"/><Relationship Id="rId2" Type="http://schemas.openxmlformats.org/officeDocument/2006/relationships/image" Target="../media/image4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1.jpeg"/><Relationship Id="rId5" Type="http://schemas.openxmlformats.org/officeDocument/2006/relationships/image" Target="../media/image50.jpeg"/><Relationship Id="rId4" Type="http://schemas.openxmlformats.org/officeDocument/2006/relationships/image" Target="../media/image4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71604" y="4500570"/>
            <a:ext cx="6480048" cy="1752600"/>
          </a:xfrm>
        </p:spPr>
        <p:txBody>
          <a:bodyPr>
            <a:normAutofit/>
          </a:bodyPr>
          <a:lstStyle/>
          <a:p>
            <a:pPr algn="r"/>
            <a:r>
              <a:rPr lang="ru-RU" sz="2400" b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endParaRPr lang="ru-RU" sz="24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85852" y="3071810"/>
            <a:ext cx="7072330" cy="116955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Кладовая земли</a:t>
            </a:r>
          </a:p>
          <a:p>
            <a:pPr algn="ctr"/>
            <a:r>
              <a:rPr lang="ru-RU" sz="1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Презентация для детей старшего дошкольного возраста </a:t>
            </a:r>
            <a:endParaRPr lang="ru-RU" sz="1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58111277_1271944205_sol_1.jpg"/>
          <p:cNvPicPr>
            <a:picLocks noGrp="1" noChangeAspect="1"/>
          </p:cNvPicPr>
          <p:nvPr>
            <p:ph sz="quarter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43240" y="1357298"/>
            <a:ext cx="2381267" cy="1785950"/>
          </a:xfrm>
        </p:spPr>
      </p:pic>
      <p:sp>
        <p:nvSpPr>
          <p:cNvPr id="4" name="Прямоугольник 3"/>
          <p:cNvSpPr/>
          <p:nvPr/>
        </p:nvSpPr>
        <p:spPr>
          <a:xfrm>
            <a:off x="3143241" y="285728"/>
            <a:ext cx="250032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соль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6" name="Рисунок 5" descr="07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43636" y="1428736"/>
            <a:ext cx="2190766" cy="1643074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3714744" y="3643314"/>
            <a:ext cx="13789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мел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8" name="Рисунок 7" descr="6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5721" y="1357298"/>
            <a:ext cx="2500330" cy="1668131"/>
          </a:xfrm>
          <a:prstGeom prst="rect">
            <a:avLst/>
          </a:prstGeom>
        </p:spPr>
      </p:pic>
      <p:pic>
        <p:nvPicPr>
          <p:cNvPr id="24578" name="Picture 2" descr="http://businessesforsale.ru/fileupload/mel_1-l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5720" y="4357694"/>
            <a:ext cx="2667019" cy="2000264"/>
          </a:xfrm>
          <a:prstGeom prst="rect">
            <a:avLst/>
          </a:prstGeom>
          <a:noFill/>
        </p:spPr>
      </p:pic>
      <p:pic>
        <p:nvPicPr>
          <p:cNvPr id="24580" name="Picture 4" descr="http://www.kz.all.biz/img/kz/catalog/257116.jpe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86446" y="4286256"/>
            <a:ext cx="2571768" cy="1928826"/>
          </a:xfrm>
          <a:prstGeom prst="rect">
            <a:avLst/>
          </a:prstGeom>
          <a:noFill/>
        </p:spPr>
      </p:pic>
      <p:pic>
        <p:nvPicPr>
          <p:cNvPr id="11" name="Рисунок 10" descr="75.jpg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86116" y="4714884"/>
            <a:ext cx="2285984" cy="1714488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428728" y="357166"/>
            <a:ext cx="624664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« Из чего сделано?»</a:t>
            </a:r>
          </a:p>
        </p:txBody>
      </p:sp>
      <p:pic>
        <p:nvPicPr>
          <p:cNvPr id="18434" name="Picture 2" descr="http://900igr.net/datai/iskusstvo/Dymkovskaja-igrushka.files/0002-002-Karapuz-didaktika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86314" y="1571612"/>
            <a:ext cx="977772" cy="1428760"/>
          </a:xfrm>
          <a:prstGeom prst="rect">
            <a:avLst/>
          </a:prstGeom>
          <a:noFill/>
        </p:spPr>
      </p:pic>
      <p:grpSp>
        <p:nvGrpSpPr>
          <p:cNvPr id="9" name="Группа 8"/>
          <p:cNvGrpSpPr/>
          <p:nvPr/>
        </p:nvGrpSpPr>
        <p:grpSpPr>
          <a:xfrm>
            <a:off x="7358082" y="1928802"/>
            <a:ext cx="1500198" cy="1357322"/>
            <a:chOff x="5572132" y="571480"/>
            <a:chExt cx="3357586" cy="2286015"/>
          </a:xfrm>
        </p:grpSpPr>
        <p:pic>
          <p:nvPicPr>
            <p:cNvPr id="10" name="Picture 3" descr="D:\Закачки\для занятия\глина.jpg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86446" y="571480"/>
              <a:ext cx="2028765" cy="1500198"/>
            </a:xfrm>
            <a:prstGeom prst="rect">
              <a:avLst/>
            </a:prstGeom>
            <a:noFill/>
          </p:spPr>
        </p:pic>
        <p:pic>
          <p:nvPicPr>
            <p:cNvPr id="11" name="Рисунок 10"/>
            <p:cNvPicPr/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572132" y="2285991"/>
              <a:ext cx="3357586" cy="5715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8436" name="Picture 4" descr="http://www.stihi.ru/pics/2012/12/16/8683.gif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71670" y="3143248"/>
            <a:ext cx="1943401" cy="1285884"/>
          </a:xfrm>
          <a:prstGeom prst="rect">
            <a:avLst/>
          </a:prstGeom>
          <a:noFill/>
        </p:spPr>
      </p:pic>
      <p:pic>
        <p:nvPicPr>
          <p:cNvPr id="18438" name="Picture 6" descr="http://maginya.ru/images/catalog/obj_detail/829q8afqjdbg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58016" y="5286388"/>
            <a:ext cx="1143007" cy="1143008"/>
          </a:xfrm>
          <a:prstGeom prst="rect">
            <a:avLst/>
          </a:prstGeom>
          <a:noFill/>
        </p:spPr>
      </p:pic>
      <p:pic>
        <p:nvPicPr>
          <p:cNvPr id="18440" name="Picture 8" descr="http://www.remont16.ru/zabor/derevyannyi_zabor/derevyannyi_zabor_vilna.jp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5720" y="3071810"/>
            <a:ext cx="1402920" cy="928694"/>
          </a:xfrm>
          <a:prstGeom prst="rect">
            <a:avLst/>
          </a:prstGeom>
          <a:noFill/>
        </p:spPr>
      </p:pic>
      <p:sp>
        <p:nvSpPr>
          <p:cNvPr id="18442" name="AutoShape 10" descr="data:image/jpeg;base64,/9j/4AAQSkZJRgABAQAAAQABAAD/2wCEAAkGBxQQERAPEA8UERUVFBQQDxIVFRIVEQ8WFhQWFhYdFh8kHykgGRosGxgWIj0kJSkrLjoyFx8zODM4NygtLisBCgoKDQ0OGxAQFiscFB42KywsLCwsKywrLCwsKysrKyssKywsKysrKysrKyssKysrKysrKysrKysrKysrKysrK//AABEIAKAAwAMBIgACEQEDEQH/xAAcAAEAAgIDAQAAAAAAAAAAAAAAAQcFBgMECAL/xAA1EAACAgEBBQUFCAIDAAAAAAAAAQIDEQQFBhIhMQcTIkFRFGFxcoEkQlJikaGxwSMyQ4Lh/8QAFgEBAQEAAAAAAAAAAAAAAAAAAAEC/8QAGxEBAQEBAAMBAAAAAAAAAAAAAAERAiExQQP/2gAMAwEAAhEDEQA/ALxAAAAAAAAAAAAAAAAAAAAAAAAAAAAAAAABDZhpbYbsxiMKotxnbOS8cvw1pdX6gZoGOo2vXJWSy4xg0pSmnCOX5LJ96DatV+XVappJNtZwk84/hgd4EZJAAAAAAAIJAAAAAQBIAAAAAAAAAA4NbVKdc4QnwNppTxnhz54MNqdE6e7q09blOScXa2s1xWPPHhy35e/kbARgDUNpbJtfgVfeRWIwWcRm5Lnn8Fa83zlJnVthWk6nnUKMkrYxxGEp9FBeSS6NvyWEkjecGI2ps1Nu1V97OMWqqm0q+JvLbXr6/AD52NtGdknCxcTxx5gn3Na6KKk+c3154xyMyjVXsrVqTcLIRaXEnl4nOXJtpdcLpnl6ImzfTT6a1aTWWdxcoRk85dcs8sqWEn+i6gbUDip1EZrMZKS68jkyNEgAAAAAAAAAAAAAAAAAAAAAAAEYJAEOJgd7d16toV8FqxKPOua5SrfuM+QBVm+m2Z7PpeeVkmq6pdE2/NeuPQwW6/alfQ1DUr2mvpxZUboe9eUvhyLg2zserV1uq+tTj71nGf4Kf3s7KLaOK3Qz7yHV0z6r5Zf0/wBTPHE5X9O70trYO8Wn10ePT2qeMcUOk4Z/EuqMsjylp77aLlHx0XR5L7tkc/1+xaO7XanOtqrX18UeivrXiXzR8/iv0NMyrdB09mbSq1MFbRbG2D6Si01/4/cdwKAAAAAAAAAAAAAAAAAAAAAAAAENEgDX95d0dNr48N9SbWeGa5Sjn0fVFT7x9n2q0ScqvtlS+7hK+CX7SRfBDjkWaPMOxtq2UWu3SWSqnnEo9JPHRTi+T68sotLdftTrsxXroKmXRWxy6pfMusH+qM/vTuDptd43HurfK2GIzT/v65Kk3j3S1egf+aHtFS/5q4+KK/PHm39GTzEx6EovjOKnCSlFrMZJppp9Gvccp5r3f3uv0LXst+YPxOuXOp/TPhfwwW1ut2k6fV8Nd32a18sSadc3+SXL9HzKa3oHypE5CpAAAAAAAAAAAAAAAAAAAAAAAAPiytSWGsr0PsAV7vd2XafVt20fZ7Xz4orwyf5l0ZUe3N3NToJcOqrxBvhd0U5VP14l1XLyPTxwavSwti4TipJrDTWeQTFC7ub66jQKCrn7RThf45yzD4VyWXHlw8veW3u3vrptbiEZd1b502YjP/r+L6Gp7x9lceKV2z7O4m85razTPPNpry+hV+2NNdpre71dXs76wa4uCTS+5L1/gk1fT1CmSUdux2kanSKENQvaKmljLStgvdLpL4P9S2d3949Pro8WntUmscUHysh8y6oozAIRIAAAACAJAAAAAAAAAAAAAAAAAAEHT2nsurUwdd1cbItYaaTO6AKe3k7LLKuKzZ1nheeLTz5xx18Euq5+TyVvZdbpb/HGenti24r/AFnH14X5roeqTC7w7s6fXQcNRVGfo8eJfB+QSxXG63atKOK9bHvI8l30F44/NH7305+4tTZe1KtTBW0Wxsi/OLzj3P0fuKY3h7M9Ro3Kel+01PrXLlbH5X5/sars7atmmv4tLOymxcpxlykseU10kiaenp3JJWO7PanCT7rXw7qS5d7HLrfzLrF/sWRptTGyKnXJTi+alFpplXXMCMkgAAAAAAAAAAAAAAAAAAAAAAAAfLRrW9O5Om2gs21pTX+tkeU4/BmzgDz3vBuJqtnuc1D2up5aml/lj8V5/Qw+7O9N+jlnT24T/wBoPnXLH4o+X0PTM601hrPqaRvZ2babWZsgu5tf34YXE/zeTCWOTdftBq1ValfH2aXEq8yeapyx92Xl8GbnGWeZ5x3r3W1WgwpwdlKWe9inwt+bnHL4fTJuXY/tO+TlDjcqeShFvKTXVxfp0WCTfot8AFUAAAAAAAAAAAAAAAAAAAAAAAAAAHHbSpLEkmvedLZ2x6tO26oKOfJJJIyJAEgAAAAAAAAAAAAAAAAAAAAAAAAAAAAAAA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8444" name="Picture 12" descr="http://static2.insales.ru/images/products/1/3900/9170748/Charcoal_creta2.jpg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43438" y="3214686"/>
            <a:ext cx="2000263" cy="1666886"/>
          </a:xfrm>
          <a:prstGeom prst="rect">
            <a:avLst/>
          </a:prstGeom>
          <a:noFill/>
        </p:spPr>
      </p:pic>
      <p:pic>
        <p:nvPicPr>
          <p:cNvPr id="18445" name="Picture 13"/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43108" y="1428736"/>
            <a:ext cx="1357322" cy="1332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447" name="Picture 15" descr="http://strana.ru/media/images/uploaded/gallery_promo8957132.jpg"/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43768" y="3714752"/>
            <a:ext cx="1643074" cy="1174160"/>
          </a:xfrm>
          <a:prstGeom prst="rect">
            <a:avLst/>
          </a:prstGeom>
          <a:noFill/>
        </p:spPr>
      </p:pic>
      <p:grpSp>
        <p:nvGrpSpPr>
          <p:cNvPr id="23" name="Группа 22"/>
          <p:cNvGrpSpPr/>
          <p:nvPr/>
        </p:nvGrpSpPr>
        <p:grpSpPr>
          <a:xfrm>
            <a:off x="4500562" y="5072074"/>
            <a:ext cx="1071570" cy="1000132"/>
            <a:chOff x="3286116" y="2857496"/>
            <a:chExt cx="2133600" cy="2714644"/>
          </a:xfrm>
        </p:grpSpPr>
        <p:pic>
          <p:nvPicPr>
            <p:cNvPr id="24" name="Содержимое 3"/>
            <p:cNvPicPr>
              <a:picLocks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3428992" y="4786322"/>
              <a:ext cx="1928826" cy="7858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5" name="Picture 5" descr="D:\Закачки\для занятия\нефтяная вышка.jpg"/>
            <p:cNvPicPr>
              <a:picLocks noChangeAspect="1" noChangeArrowheads="1"/>
            </p:cNvPicPr>
            <p:nvPr/>
          </p:nvPicPr>
          <p:blipFill>
            <a:blip r:embed="rId1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6116" y="2857496"/>
              <a:ext cx="2133600" cy="2143125"/>
            </a:xfrm>
            <a:prstGeom prst="rect">
              <a:avLst/>
            </a:prstGeom>
            <a:noFill/>
          </p:spPr>
        </p:pic>
      </p:grpSp>
      <p:pic>
        <p:nvPicPr>
          <p:cNvPr id="21" name="Picture 6" descr="http://formodessa.com/uploads/posts/2011-03/1300030876_melkiy-rechnoy-pesok.jpg"/>
          <p:cNvPicPr>
            <a:picLocks noChangeAspect="1" noChangeArrowheads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57290" y="4929198"/>
            <a:ext cx="2095514" cy="15716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AutoShape 2" descr="data:image/jpeg;base64,/9j/4AAQSkZJRgABAQAAAQABAAD/2wCEAAkGBhQSERUTExMWFRUWGBoZGRgYGBkaGxoeGBoaIB4aHhgcHCYeGx0jGhgYHy8gJScpLCwsGB8xNTAqNSYrLCkBCQoKDgwOGg8PGikcHBwpKSkpKSkpKSkpKSkpKSkpKSkpKSkpKSkpKSkpLCwpKSkpKSwpLCwsLCwsKSkpLCksKf/AABEIAMEBBQMBIgACEQEDEQH/xAAbAAACAwEBAQAAAAAAAAAAAAAEBQIDBgABB//EAEEQAAEDAgQDBQUGBQQCAQUAAAECAxEAIQQSMUEFUWEGEyJxgTKRobHBI0JSctHwBxQz4fEVNGLCQ4KSFiQ1U3P/xAAYAQEBAQEBAAAAAAAAAAAAAAABAgADBP/EACERAQEAAwEBAAICAwAAAAAAAAABAhEhMUESMiJhA0JR/9oADAMBAAIRAxEAPwDKPIQruw0hHeKAgBKDaBMmI2nSmLXZRttKnFALVlOqUxO3hi0frTfEsoYZS7lAgDKABJKgAbgWnT0ql/FOKaztgEEApk2j3Vy26aZfibqUJ7vums8AAhKbzPTW9G8JSyYbSykqAAzFAMmI3Gszby5UNjeGvFxK1wQgzBEjaZ5mmDQlbRbAyqXJNwqdz0EEVMlIh/BNoaMstkgSVZE+/SlOLwiChMpbREn2BKo2Aid6JeSp9WZd20qgCSAqCBeL01xeFQl1JyGURdRJIBkqIB91M/sM9wrs+ls96sJCCMwSsJBiDFtppr2K4UytGIfdShQCkoCcibWmwI150s4niVOurJBKQCADtGgy0dw9KkthtHgKlAn1GsenyrTKnSfGXcOtYYaS0Fkn/wAaRFtCY1qrBcFbCkpWG82WTZOo2NrUqeXkeUW4UQTqAf3zqsLdKxYX1tf1qd1tGGL7pkKhCFkm32aQE20Eikb5SU3bSkgmLCYPkKacSWIhV4HkNOWtIcQ9qALRH+OtHbTwTwPAtqWtawMqQNtydK0nFmEMIAShpRWQEjIkqO3LYG9A4XCnDoAQ1mUuIUvZW5jYATrrTdOCTmDilFS/ZCjt0SK7T/lRVnZ7gLae+ddbbiAIKQQOcSNJipcDwrbnegMtkhwkZm0nwwI2H7NL+LcQcLgab9hMEqI1t7PrRjLhTKm1lFpMQVKIIkAHpU3hhni+yLSxmyIB3hCY+ApZjENMAJWy0YIOZKEmRe2kzpQ6OPO5syVKUFKggi0coteoY1RXiUWJCTmKQJA6HqNvWpltOhjfDGihanmkAeGISkQNrge+h2Wm0EqDKFoCSoghANtItenryUuNFJRdxISQmbXsdLRYzStjBoYGVzwzICrG+/hsR8qzPmzqJXOUC5EW+Va3g+CbBSSlCpG6RHlpUuJcFUcQklvwm2cXSq/LZQ5HnTzDYDKNvWx8qbsSaFYfBMk5lNtpTb/xpj3kcqIdOGIIDLMXuW0z8qZpw+HWygrEJA1m00v4r2ObUlAClJvMzqOvMUXZmifE8ewTKYDLazue7Sb+6krXFA4oBGHavpKE/pTrE9jAglUpnlzB3rwcByLCkfdGnXzo6yrAYMpgqZavOaW0kelrUahDShmLbMT+BA+le/6qtJAWkpBg2vRb2ETBW0R4rkC9+ZHLpRttKMbhWcoy4dBJ0IbGWOttaGQlttQHctFSjCpQnw+kVfinnQgQoEi6gJCR0FLk40lRJCcxg9DVbBzi+HtpBPcMwo2IQi3SIqlWEQsQWGoj/wDWiflQq8Uo5SUwDJAnlRDHFZE6wdAKa3rG9tcElstJSgJsrRIE3HSuoz+IL+csq5hX/WvKqXiTJ/FIfytqWUoQE31HiGmnvorF9oWmkpbb8RFhyiisU0hLKGkCFKKYFhJjnvNBf6MVrLgCdAIsBbr560UwY1j0mEKOZakyUcgOcacqsVhJUFTKRaBtPTc6VFPCg2knLBJzKI3I26jfWjkhIbuSABmP+fSiQlCGUolsqyxpuRuPofWvcO4VFalQEEJ8alAqUB8QJFAqwzbzgDZXJVdRmPOTy5U3wWIw7SAlIU54igDLckXJ8pOtEKBQgpWUxm0KuXP1FLkYgNv5gO8BypImIN4idYGtPXMGnISRAJCtfhAGteOcNSoyYPiCgPIW6c6QR4Lh6lOKsjJrO4Hn5US822hPhIKgIIE2MWH96PZbCEGVoAm0zGunnFK+KYyfGpASnSQoTePux/itfGL8HwB3FOENJB/EqQAPP6RTpX8Plt93lSHHTqTZKb6yo3tpbWpdiFn7VxLkoKgkCIum8jfeKdO49zvFJaCVLABK1E5R7jJPuiqmpAR4vBvFcOApywQnTS2Ykf4qjhCiVq7xJzpmDqADoReLxTM8Q75wBQK1NhcrmEqzi4jTKPpWY4mh4OKSyfCqAqJJTtE7Vt9NNMYsWQnX2VK6xeOp+FTAygZbR9KVuAoQgBQITqZk2+dyZr1eKziyzERyptStwSspUJIBCjzk6xfS9W4TEtDMS5kkyRBmd7/XyqhpsA3N6YBiRFgTzqJFbGni6csNyQVRe1oueetqgoBzEZzJ7tAIA0UCfaIOsaWrsBxBIQpJQlOWQo6weqYvaDR6MCk5HJQBl/5DNmg67iRvSzP4jHuIxCi0ohJ/DuRqImAT+taTAFbuUOBSklI1I1PJWoPQyKWY/CFCg4luyjBA0B5+Vr0zwmHM58xFoyi45xP71rT1vBOMQhKCEt521e0FGSCNQEgCCDVjGI71McrQbERy9KqaxCkrA/GdfwmOmsxFD4xDZcBLhB6aSKMi9Uz3a88EwIvqr6V5imH8udsJAXHhVtPWiF4gNhPiSsnQevzq3HcUS3lSbqXonoNagheGcPKlK7zLA0gTtQaMCpDhVnSoybJ8PlbejeHst5yo54VfLOhFE4jFIKYyQRpbb61euAlfSVKErEJuUgbHnzoDH8OmyEHzkCnH8mtxJ+0AINgBBjzqTfBwFn7Q5zfKqsCI8KWVDMqYTAG1+vOq8I0EOZFKykXAO9NkqVh3F95KkqvOwPIUqxrLinO8ySjUqB0osYl/iKIUyIAhKo6zlrq9/iBiJGHgyAlQ+Ka6us8S1DTiipNgUxE73A/SmGGwyRlSCY5AaxzPxpJh8KorSlK5SlKSZNyYtatBhMMcuaNBlPr63qCjxR/7MkgAbdYrKcR44VSjLawnYGJvzptxdwhrKARfKT+9KV4FlARlIlRkm0xe1qm9K7gjS1LQiACoK8XPw2ttpTvhZyLUhKc4HtEbEjbbWlXCPtXkBCiDmjNlsAnXykA1o8O8lC1hNwYn06+ldMcdi0sxfEgo92hYSoXKcptbQyNLGguJcZkgNGVwJnRJF4OlFcRxGdSi2EiUkE7C+pJ1Ou9LsDwRZytpCe4upa1K8R5pHQneos60A4/ijpUpptsuKkElNwDrE6DzPOhn2MXilqQrwJkEiQQBtEU/7RrQjDhLRQkFIEAXy8+sc+pqvslwVsHvCo5ovciQdZvetNbZezgTh8OGUW3JkZjzPSmjAT3BASm4kTNhztrbUmuxuAC3QfCAQBE3Owy++/mKXrzEGULCRzhAgGJgnMR6VTOw7MI2gyZJAJ6xsP0rKs8ZLalIIyjMSSbkz0jyrb8K4WBKnXEwASYTFhJ13EUo4j2UQ49mZX4VJB8U2MAiCbx/ap0VGG7VNlJSQcwScsAQqBad6UcHQp1NgEkxBuY5kA705xfZIsBK1EaSYBsDt1r3hDAbQVSMqRM8vT1FXJv1NKYUglPtEKgnYxqaLDiwLJIHONqi3w9wtrWkEjdQHPUj01NRZwB/EqDtJrnYpfhl92lZjMFElRgg7b6WqCOPFxWVICdLnUztS84RSV5cyimYKcxg6deV4qLLJRiBIkEcuR/vWZsDhVIbkmZKSQL6Eafvc04wx8M86DwLYIM7gWPTlRuEZATGgiI8q6aAVjEJ8cGDqfPY0EpYKZyydwTfytrQneqQ5lJF9rSdqvPEkskZ0hWexSNfMVFuyo43h1fZrSkhBsUiSQef0ojiHDLIdKimBubx5VJ7GrSlSkzH3ARcW/WiOIy9h0jOA6U2Ox9Nq160RwnGECw0Gs/Or2uOtqJSsGNjWFexRQshTiQsWKdrU04a804ErK0iDETqa59LR4cqS4cx8J0zWj1pm5g8xBUZtYgzWb4lw98KzpUXEHVI1EfOhX+0LiEAI0uDa4irn9gwxoLKlZxmSR62oXAKSpRRmm0wOvOrGMOpbYdKlLzC6ZkiaDfQULGUgApuN7b863vjEH8QMKUFkWiFx7011edvcUolkRASlUddK9rpPEtVwfKAAoQcoJHoNqs4lxNQOW6UzZI+ZNRw85UwLkJEnWLWojGoBUJ5D18qikq4jix3ZBv0n6elBYMEEFLZJV94kCPTXWmbyRoABzNvnQ6iBbKoqAMqvAHkNaPSecJaQ0wtabqggj8I3nz50KcWJtM2vrtsByqhkw6huFguJIJNgZFknqav4jwFsIUVOkQDlQVkbf8AG9/KquQ0y/HuILyd2hROe5Hnt+UbU04ni3v5dvDNiMyQFOXkCQPjWcYU5h86FQVrjIRcgyLGdRFbjDskDMoSUpyzO82AHMzE9KnRL+I4LIlOZyVlIEkggDQAQI0ruGBLLYcWuS4Mqd8qUEzAFzmt7qC48HXFKaQQT96P/HMQmdzr76GYwKmciV+Kxgnl+GhjwcRPeJ7tJVlB8X3RyiRrUOIv+FS1gjQkJ2AO3MkVa0QYM5RuOcjToBzqT76AlUCFQQJvH03rMD4o/wD0wlZLMAqBiFJVqZ1BTOnnTn+SGIyIGZEaFJm6NNb6GsfwbAlJPeBVjebgHaBvTfC4tSjmSpQBgi+/P3Us0+EwD4V3WJWHG4lBUkDQ3BiL/rU8HwVsT4JBOhNvICkeGxS1ryFajewndMGTfkDWnwrpLUkkaX+dXiKKYwqQMqQAB0t1rO8V4aELMREz7zpWmQQB7VLuIsAgKTe5nzqrNwRlXMOEuSRY5SehuB6EfKreIcLKsqkpBUnT/kCNPPQ0fiMKLkkQpGU/Q/P31ayohCE/eVpytEmo0QfDMYjKgk5SsaHc6a85FOGCZvIpJi+CpKSEjKZzA9Z/W9M+G4sqEKBmLzp/eqnwAOJYVorUg3VrPInrQuNwSsyPBOXQze/WnHFikGQJUNTynnVONwyXmihLkL9oEcxU5cpUtMuJJVEgDQ/pSlvEJQ53gzg6FCtI/wCJ2iieGvOIs8q8wDczTdmFSnw63tcipLE9o+Fd++p4CQYkeQq/slhW+8USACBYHWnuP4MSfBaL30I5VnuJcPdacStHtcgOe9F6zVJxJCpCiOlUoGZawYiZv8aXsYkgeNN512HSvcfxYSkRE2Ea+dZjDDYFbTisplJ9kbeVevrS4qVICVJ1kXgajpVmFfAazhYJF4OtulXnArcAdKbKGmhIPOtrvGjAdvngoswBEL+aa6u7d4Xuy0IyjxwCZ3TXV0kS3fDClJQCc3hHI6AEe7SheJY1JsRBMxsByk0Q0ZiIFhBOnsjYVn+KrM5QUzeDNp8tqi1Q/DOeLKQDE6GwIHxj60epKUozTeJN9OnnSnhr5Q3DhGcxccjpbztNG4nBlRCCpJAA8KSNTsq31p2FOcKV3ltJk2jL1m2mtAcX7TpSyhSEhSlic21iRpMzajeOYVLbMEi1yJ6ae+KxzeGWttpBSUgqWQo2BBIuPWp94XYHGqexCVLAsoXA38q22G4mnXIsjMpRsZlAAAA8zal+C4J3CIQRmVoSPX1tTvsmoKQvMPYURAt1uPrTPdMX4bD+ATOdau8Wd5Jsn0FQ4pg4RmGqTPUxr76aF2VE+sdP3aq3xKSOhvV2cAIG3hIjS+9p+VK8biRBbFyo3J1gQI6UfhOD5ll1RJCYCBoNNfpTXC9n0EKU4iTMp6QLHzqNFn8O4IKlG419P3FE8OSlVgVXJIhM8z6big20lUA2CSpCupSqJjnEGnGFb8RCSYiJ2J6eX1pxFchoBSVJnw+nLl0+daHDcZSGlZwE5QDM2iRvtci/nWfw7mWZ2JBG0848qat4IYhp1g6uNqA/fleu347TtHifE0hsFlaVuKOxlIG9t6hwxxw3WRrBtG1qxnZ3GnDvHCvkApMJO19L8jX0FluOWk+6onSA4hiUohK1AWzX3jYczReJbs2bi8+WsfpSziryQ8M6c1hAjUk7GNelPMLiw4LwlW6SQaObIPGuwr+21pqzCPiPKR7tKni0FRVaCAI5Xn9+6l+HMGFazV6BjisKDCgAQReTuNKCcYcBAJSlEgjb0mmWqFpTBKRJG96W4Z5p5kpzeFNlA6iNq5ZTZEY/hCH0BE3R4k+Y2PMUoRBOVIWl0G86CPmKf4BCW0iAcp0mjsQ2jLnyjNzH1pkLPjHtiVOLSEnYbn6VS73blm1ZY0J38p1obEOMqzIUi8yZ3qTXZ8OrTkcISbwdoG1SzsF3eJ9orCUkgjTxDf3UJxDgsri5ymEnkDReHwDrb6m0qQqbwbHzFdxHs68HEuKGaTGVKvZ5E1pKwPB8CAUSDPkd+RrnX8SF5CTlmBH3fPpRbTqWlytCjcaXE+VNXMaHgYbKAdZimRmD/iLglJLBKgqQvnzTXVX/ABCxiiplJghOeCDrOXX3V1VIlsGsAA2PH4lAG2thS7uWmCVKMkwSDc66xvelL2NdSylDa1pKABpNoBFzpqaRM4JT6vEtRcJsSdffpUXtLb47h2eVBYKfCClIkxrBMiNRVbuEeQVll0JREZVpymR1Ovpzozg2HISEoBASRmMyVGIk8hbTrU8ZhlLIzOENpKY0JKgdBY72oLP8IxjakuLdPerywpOokmLcv2aZcXwmdDfdkgJna4gCPjUkYPwqgpCyvxCAALDKR5gD3VTxFLpSkBPeAXF4k9bzY1gP4O8l1fdlU9yPEYtfl8aG7KqcDrgEJbWqUqjU+U6f3pJwdp5C3dZcSQDqmYifp5mtjwt5ISGrGAMp0I5E+s12xx3U2hsQvKpSQZgkX6cqrfwrpQTA6CZNT4ogpckiyrnz39+vrR+AxktwqLaf3qrjPBKhwtqW0mLgWnT1pitgpbk6+/XbyoTCQgqnZMj+1Rb4kVwkiL9a5as9X6z+OZ7vFIP3XgUH8wuD5kSPQVPBIDZU0BZJsfMTHxp7juFB1JSTBBCkq/CRoqkbMl51C7KTkJjRUCJG8G1MxuxteDclQ1+MAfT5UxwXgyuqBGQTmE6C5+E0qdUYN9a0GBxmVOVYmRGmtrj3TTMu6GmM7Q9nXHnVZinvPEGiLAgGQlX5kmQdqJ7Ido1IV/L4ixScoKtR/wAT060zxLJTCB4u7goO5TJKAesAoPlUsfwNvEo7xAHelPhVppsf1rT0014wkJCHCPChaZ6A2n41VxHDD220gr1udJ386XcExzjjK2Hk3SMs8wP0puykBEk8hPnam9rTgjCplAG4EHrFv350K/gRnnSdfMU2yZVTpVeOQO7V0uKqzUEJ14cKfSpKyhafaR+IdR61XxfhQUzma8CybjQL6HlVbGD7twkqlRGYTqoaVfhng+Vjxg2j8Ph36Vx2pSeIPMNguJSpAAHhuRUcdi1ODKkkCLdaOwB7s5SMwUCCRoDy9av7kEBURBmN48qdMwrWFLTgS5K815nQDpT3tAEoLRbcyuapIuCIuDzpjxThIP2iU5ikezHPlSReDUpU5ZTmhNrpnl0qfCHxOIQFFac2Y+0qfZPMcqMwnaBzulEuFwhUwRBI5edQxeCy3jNI8SRaY3pLimXFqAZTpFtp3tW7sNgSHEBSZBO5pGvOlZCjI5z9KCxnFsQkgJSBtAmaswq1Kuqx3mruQ0SdvVSpm2yv+tdXvb0klkk7K/611VKzQusIxCGpkCYMDkNJ5Uxw3BwTIJgDwiNNp+FQ4cG21JCAToogkqVcSYmnpxiSpUqi+ltBbaZvPxrmQmYNBSVSEkybDxGPK+1UYjGJ7qASCrxWsegB5VJTaHHDJUUkEnaNoSDa81n0YdxLqw4sLamWxMG50iNOtSyGPQ44pKmkKUoLAVBgRb2r7AyDFS4hxEtLKSs5xoI8IB/uN6C4bxxRxQZbbASgqKiNYEz7zzotzhqXH86ge8VrBjflTvTae8MQ66w/kzqUlYIVsTEkD3aDpQuAxTjLzanc5DhgJUCICiJM6DnBr6O1gE4ZkBFsiT8BJ9SaSO8JXiW8y4SFEK0m3r0tVS3Gj0LxjtE2hJASXVpJAAFrWBUdvKszguMOrflyUoULoSLCNDT3EcPWXFJZIJTqcogWuKZcPabEszLgSFEQIk8utX+X5VOtPEvxiWGxcOhVvJOYK8v1qx1kIJ5T8ZtQ+GbyOB1ASQhRSpROZSUkXA3EEz6VLiqCts5CSLE8yMwm3z5CjPVhmzvCKDibXIsaTdo8BlCXU6osY1UnYH1t7qCxbzrLgUlSgkkRH/LXzFvjTfEvKfwy4/qJTmEfeykK+MfGnDrXhQ/h85QE2zkegF59BvRzyS1AAJE7n93oPBqzqbctlNxE3BSZHQj6Cm61J806eYOn7862U11p0Pi0BaQoCFo8PmkmfWD8684c5kJB55p89fiPjVraFStIVZWxuDyvrM73qhu466EbiudvdqkFs4pPfKFsygCRa8z+/SrW1BTa8oOh8J5iglsIC23VhMg5cx150zYxCe9WibiCQOSv8Gr3voMmVhbaTrIB+GlLcdjwPAZ6q/X5TV/DHwMPOyM1t4BMUl4m+pBSoSoEGc20zM1WWX8RJ12IxwSQfEpJtMSUwfZ8qu4RjNRBKSolJsLcvpVHCXUkEp/pmZ3KFRooagWtXrrmRSFJKVJPhi+h3+dcpfq9bMhCFFSZJVtt69Ko4rxDRNkqCZET7qISMkH1pNx1gOgHvilSZMDka6ZSa2iHDHGkpbBKkpWLFKrSKVYbjQTiFpMBtQkHkenSs7i+GMykrdJXaBqTH0ps1hgsFKkpJIttEcq47+LG4DFFfeNGRlNlG49/Iiq1sNBsurIBSdRYT9a8wHDksghRgkRAJv6mqcTh2tSCQJMZvf4aqUCf5MOsKcTcjxA8/wC9AjA50qWfCopsBrMVVg8b3fjQT3S5hB+7/avWHVD2yACogRpetQx/a/OAyF6gK/611GfxCZCVMwomQr/rXVcg21rPGGWWUqQkLKkgJCbzbdQ0Feu4ghAUtIStQskH2QfrWA7O4l/DLQpQPdZklaTyO46wZtyra8UdzOlWqRsOQFvP/Nc85qcVElY+EBCTlUZuI+Jpbi8SQQVkqWBYWAsLQdr/ADoVGNS4YQbm0nSBPupdxp4oSCSPEYHpr61ElpX9nV+2rJLqiRMwOtxre1PeFcNJdC1qI8SSoX5g/sVneCNSSAoCUxrYD8tbPs04ELSD7G0iJMWuetdJ6kZ2l7UutEAMk95KUg6Ha++9KcX2kxfhYQGy4lIK3FGABHIwBbf4Uf2z4ogPtIVfIO81jcwSOUprO8HQrElRLlnVEr8IJjqZtbaK3bW8UPdrnWoc7vMlUwrKoJWRrChrFScxCywXvadcgiCZJWdLXsPlW6bwWHda/l8oUlAHh0kfSvW+zuHbynLlyjwibJ8preEm7O4pSMGlJa8QkqOlyTqNZixoZ/izuHCluIJQoeGLZSTOv4edaNrukoKUqESSCSd7kX2+lIMfx9qFJX4kgEHkJ1BOhrbCLaw40jxSRceZ68tacMj+UVKi4sLlUJQVZdJSAB1mDWH7HcXzqU2RaSUk8r2npat9wbjiiYWdLdf3pXTGaTehlNBBK0NqbbUQQlacpCrkkDYEfGovJ8KrQUifNJP0M+lOeJtl1tSQb7HqKQtrByqzAkWUkA+GbKSTpYxXS/ygnKubUZF76fpVuIYX7bSAqbqBVEEDaxmRQOGYKSpIJA1TfToOm45VY1jlpUog6jKU9RuPfbpXms46jPCsELTaBnTeROhB3G81HFvdytEZAkpjvFKGeExEggSZOk7Uyw6wppJEFaRpoSNxFA8Q4e2XUrUhC8wGUEchoRfzi1Xj4mp/zDYw6khwSTJiJAJ1gHmKVucSDYUpRzJKTYm5toOpNXs4VplBBaEqUVSkZAL2QDJ91J+0LIWAhIgEyCQZEaD3Teosp287N8aUjMgteJYnNmiBeM08udanEJSGwo5c0Cb2v0rMcOw5CgCAcqYJmfLz3opbQXJSVWiQkXhJ0Gx/StjONs/bw+fxIUTbQ9b1jBg1KccSuYKswMwbH2fKtHhGfCVtKUggDU7TrHvqzEsl1IKUoJCpzJGojz1p3xiHD4JQC4Cc0eGRtyFXl8KCVFJay75veIpri+HLW2UgSdgaWBlSVpDqU2gGVajn5zU+lBPdlyVrzqi1yNR+GvcU1P2uTzn4ilnarg/2yXGTKoHhHT5WozAreWEDIoi4PTzpCeIfSpILCAojYCbbiKGWhKSVOHKFXA+nQ0yxWCIyLb8CyYI2BHOKnxXhRdAWoArToNid7c6fQxvb95H2HdmQEqnXmmvaj22w6gjDlScpIcsbWlO1dVQC1NhSA2V6IBMbkJ2pbgi+pPdpWMkK8USQmYgHeTI9K0eCYzrBMQUhO0i3sg9edUuNqZaSEpsCbJuQORPIT8a570pnX2Cn2SABtpNUsvoc0TdAuk3nmffWjxXDg5h1qNlG4BGm3vP0o3sZ2WZu6tOaUlACt51V8gI61UDIcP4Q888SxCLZiScqQIua13DcI5mQFrLgG4ByiNLnW9aUYNtlJS02JKTPK3nT7gXDQ22FEhS1CxAEDy6c6ZNjx8x41wXEYjFnOqJCQoAHNlECwidKaYTsZ3L6S28vJHiBTBV/xN/WmLSlnEuu5gkrURMQcoNhG9qtxOIfSfB3SvOUmt4VfCAMI8suKBDtkQCCMsmI5RvNe47ELeV4EkJHPX0pcjFvPOhDndNqKVZSDmIEibc4oxLb7aMjbk9SJV762evjTYPirBaQVe2sCwN4PQVncHw5zFgt6Aq8R5Dl++VaIYJQcSp1yVZgYGpPl9K0haSmTABNzFbGfWtLkcMaaZDaUhIA8POdz67mkCwv+ZbBUQlIKo3WTaPKPnWpxCJuayfahkyHEz9nYkHckWir0ky4pinEsqcZeUlaLlA8QWARIgjWPlVrzsoD6DKHACsAcx7Q6i0jeOlL8FxT2HLZTZZ/Ceo87f8AtTLg7PcksEeFZKmz0NyjoRt08q2OXxrPr1KipIIVPUXHT9KCdxwKgrZXhM/iGnraKYJSUlY2nToR9CJ9aDcwX2ijByqsobTzHI1FxVtFLbgUFpJnU9P1pvhsQpYASCu5IUBYaSJ2E0ixZdCCjNIze0dSg/dNp9elENcVW04GkJmNYIAEgWncgVPh3s6feUT3ZGSdjBBI08WxPOkbCkqc/liSVpTnRyF5Ak62n40z/wBXKnACIWmypudtPnSLG4ZX+o96oKS33Q7tQkSdxPMEmRVSbFo1CAELSUKQdsovY3+tquxz6ciULltWzgtJEQbaGNaLRxMKJRlGm9/2aSdouPBLjeHbgE3WbWF/80yaC/huLIJSVEuZY8JsROsG000DwbEJBVl2nSefrtUsG00623kKULQRcgeIbjnfWu4twM5ytlQSVGVa/vam4X4JkHxjriXpzlKTFxoSTp0q9xLjtnkgkaKi/kaXPYhDSQl9tZlXtCYnpF6J4ViSkQpalXN9+mvQio7L1XqrA4V1t5Ry50G8kiR0A3pwyqSSEFMa/sUv4hx1SHm2mxJVAV4dJ3nlTXFslhAcKwZ9u0C5sfKq/HvBtmsWypp1UqzJcVISTYHp1onI6ClSpbRpOsmi8Tw7vyhdiJkGRY8xXnEn8w7oKHhA2uSPpRZssf8AxIdMsDNmgLg73KeVdQXbtZJZ8lxHmmurTwH2BxiMzLaiQbEZbTab2orH4wFRAMpjzF+U/u9KOGMZHW1rCipSD3d+mpHKKvcxISTLZ30kzr8ajIx5/MlS+5Grg8FrSP38K0eCXlAF/CAOQtQ3ZTE52nifAsKtF1AFIix9aZYbhAIS3mlUbn4n31UgqhrBoxjndKWpISM5yGCTIABO2p91bdrC5EIQk2Ay87RzrFq4AcO6HWpUoGVqnUD7scqsP8UUJAU5hnR4iJSAQRpIJjfaumFgsqvtXw9w45BDyEtd2krCtBlJ2F5O3lStXGJWptAvsch050OxxpzF4tx4ghpREJVplSITO07xTxCyUhwLSq24uOkxPpXOzZ3opCXCtCkMKzTda0kWFjB2kbVHi6sWuUoWlpPITMdVRvTo8X8OUkhUDUT53EihHseVFU+IXI5kgEiAOtP4tss7KdmVIe751SlFI8IM6n73751rcSPDtf5CsrgO2I705k5UKgqzAhSDpB5xVmK7TF5SW2UgFw5GyoxM6V2mpEmra1LX3LUFepOuQHc/QUVx/hLbGBUmM1xc7lStfW/voltOF4c2Qtf2hgqIupSvKsP2r4svEJhP2baDmyybxuo9Kndp1p5wzCgJW0u5I/8AknY23B19KKwSM4W3mIcQoBDm4UACFfQ8xNZ3hvFswKknxJmNiCbT1Bpyj7Fbb+YrS6AF5uexj7t5TFRljd7hlO8Pje8IUpOUq8DoH3XEbeRBMHcRVxQUJgmxSUk6XGh6SKHxvCys980spVAKk7OBPsyOYkialxziKf5TvgZCxkAj75Fj5RM+VdPYn6R4vtIyEJBV41CFAXCedxv9KJLKUpQUk5VaEg+48r71gcUtIOVCda0mEbcOFSrMokGdT906Vxq2sw+KQ6ZKVA8jANre+heJ4tRcSgeylMkHmTHyFeM45CGS4NSmR56X60Lw5lTikuEHKUwoxrBsQedMvALQ7F7WrFnDDGYtagoiST/8dLcorWdrglAbQ3bOCV/l033vWUw/ZzEBwutTkT98Rod43setVLr0Vp8BjVJXlWElTZAlJ3EEGBpNaprtIhRyOCJGu3rWa4RwuGSZlR3Op9aEeacWFNhWRYE+IWPmeUdKuZzXBo+fwrgUVBfeoI0jbpzqLeHDifs0kEHQ2KfX9aRZ1YdbfeOLTNwqSRI+6DuL1rcPxFDh1ykx4ha/XaovT4W4bGJUpSFABxu3ij3A707df70ZRdBAGmp86zB4GW8S4oKSoLhRzC5Vr4T8anxTGYllTeRaQyVDOpIGYA9fqK0ynjWHn+iLSgqTFtOlZ7hnF0KfylMLk5iTceVa7BPpDWUKkHXNr61muJcCHeh7DoSFffE2VppyMVNuvD6z38SMA2lTK0E+MLJB2jLXVH+JToC2U5CmEqM6zOXfpFdVRj9vgr6h3iEQoJAQki5AAgD8I+dH8N7MvKWlxeVu10kyQSOlrRWhwL5UhBO6RpPIVPG48Niy0yPum5PQb1FkZneL4BpqAhSlPEwCLWnQxWh4OQllEgBZEE7kT+LesrwRnvsQ44onKi9oiTJMnpa1OMVxFvvmkKghRjyBFveYpnWNVyo3kfA+/Ss/2l4o5hmgpCAtAMLzCSJ3A33p1i8ApnxNrMTORV0+UcqynGuKrc+yU3HeTeZuDypywuImWwnZziTTzi0hOVAGYEAhM7iTpaIHnT7EgXCCJSBCT/yvf03pDhMiGilSLhUJSk3Ntbc73O1PuzGAK1HQ+KVqSbC1kzvYx76nfyHX004LxRLSQhwNhVxMiDfT3Uo43iil0FgJgzoRbNr0rU4jgzGXIG06TvuedLv/AKbaFkyOlo8qvK80JO7fNeI8UUnEpS8PCsWPnvP71p3/AKGDChtdKgdN7VT294AtbYypnIqfObH9aE7AcTecX/LqQpfJQ+6AYknlThd8FEucIUFgqOYrOW4nU2pni/4cOOJyh4BMiQZNv38q27GDShITYkGSevSikpHKunE9YNj+FbCIJddKhunKB7oNZPFsKwr7mHUc7aovHPQxtax6ivsq0idJpZjuz+Geu42CqInQx5ioysnipGf4JikJZIUsZm9Sd50HU2v1rH8dGd5ah9m2VDKmbTHLQE9K1HHeDFggoCi3c5jfKTbLOutwfOstjFNrSoGZ23k7UXJtM7i8GUqJVY5iB1jetJwt9aWCChWs5iDABA30/wA0I44pTiCtNkgRItJ1NNu0Kv8A7cwuAkzl2N/37q5+qBDDrxBAbQVBNlR5+6n6ccpuEKGUJ29NvSqOzHG0t4dMiTNhEevUfGpDjCXXXVKICkZSEKHgUkixG83mNabBswVxJstpziVE5RCcx9LHarsIvM4M4bKFiEkJywIPhI5n3UBj+JAZQG7W8YsQdQYm4qtPb5bakJW2lSJGdafaB3OXa9HpMeMLbbKEokCFlcCQI0g++1LeL4RxMOtwHCkX/EPLSadYvjrLiO8GqQmBZOabR6HWqsJhQ833kZVKSRlBJSACYGkTaq8gBcJTnQpDgCwCDChOUnkRVK+DFJKmlWJB0gEgiQBta1EfyrrSpAHtAFKfw/i6mjXGkL15kiCfD1vy5VmVcbwa38OAPApCgrqLaA9aW4fC5gCtBWCI5wRp/nrT0IIJkgZhvdJjSKDwjjiQVZUAXsD7raTRYdl3CW1NSlRVMwUkmN4I9KPxjL/dksrCDqQRM+u1e/6kFZswGljpczpzpVxxkqZzoWTl1CSRJ5e6szO9tsUXE4crEKAWD5yK6kXG8YpWSdp11vGtdTJxn1hXaFZSEoCQITc+Q0pGcUVKytJLi99Y63i/pVnDMEXGgpJzLSDKZNhaASflzrW8EhtslQDXgEGR636Wqfx6NkfBeC4hKVhQyAmQmZlSuZHK1Le0TCmnYVMqAIM6kayem1ac4hSEJUCVAXBKoHmQBedaoxnDE4pJQ4oyubxtbTy2p02wGP7arLJSlmVhIvmtPMx8pr3h+AU+0y4ZK03kxEnURuJ25UFwrhyEOvNZswQAAk+1eTJOnKmD2PKQlLcgpGgBMRz8qvK2zdE9EPcOUhRU7CiYSEpjafLn7qm1xNbCJaSnLukjkLdar/nEPDMoZl5TCZtJOpjQ2+FDY9peQoQkQqwI2nz02rl2XijzgHapnE3KilZtlVbT8J3uacPKvCbza3zr54vhCxBCghbYEQLyP3860nZntQha+7eOR5I8grrXSd4KNx+HUqQoayDyr5O5iHcDjyplWW4m0gpUdCOVfclNg6jWvnfabsznxGcAEgixOw6biKfwuN2PylG8H7fLW6G320pBsFpmxPOTp12raHNraOlzWKwfDGinNA5G0Zedqre4++pQawxUQkRJSCRyvsPOu3PqetljMUhAzG96XO9qWEglxxCR5z8NaxOIxeOw6xiHWS+kC6SNP+UjQ+lNuF9rWceCBhQFJEkKtvzAg1HL4d2K+M9u2HW1IaKjqCrLAgjrfltzrLYHBhZQogJJk30OseRraO8CwyrlrIdNrioP9nmY8HhMRYA28tqi4WtMiM4gNpAUYjaocS4Up3C/zDULbUJUD7SYO3WdatxKMi0haQ4lM3NiALwTy86g9xEsqztPBLTifZ1Sqd4/SucxmN6q3cZBeIcEBsqHIDX4VqeAcMdafZViGgpDmaQRKkmLFZ0A3il3BcMpKw8kghBJEchv0rZYrjDLzIQmVFRBNiMpB66nanbKuM8LbcdC0kTooTIt02N6qa4UgXgWHKpB1Dabwke730ucfexSu7YPdsxC3D7SuYSNQP2an3pMMBwcPLhKkBtQUUqBnxJN0nluaPw+KXhilKkFSBIGXS5nbXXflQC+EpwwbW0CotkzoCoHXpTvhOMDzbhICcpylBMkcr9RpTBRWD4m06IBg7A16rgaC6HIvoQNDPPnSDjGDQjIW5EzIPTfpVWC7QutawpPIn5Gq4zRY3hrYRlghInT5UuwnCxEocOU3uRpuOlXMdoG3hAVHQ293OoEBs2EAxrz+gpugQdqg5hHAsJzokZeQHLzmieF4sqKnDDQMSiM0nnPOmDz6J8SpTfw+0PKKD4xiGko7xCcqQb2jX6TR9LK/wARG0SwQlMkLJIETcRNdSftZxIvKQSYAzQI8q6qZ9J7Of7Q/lFF8X/pjyFdXUX0CGPY93yFWr2/9vpXV1T9ZicF/wDk3PI/IUWj23fJVdXVd/Uf7I8K/rq/JWgwHs+tdXVOPpy8BYn22/z/AFrPcV/3yfM11dRj+5+PqmA/oN/lpHxX2h5fWurq9f8Ak8cozqvYf/OKj2K1c/OK9rq5ZeLbXFfe/LWG7I/1Hfy/9zXV1Rj+zfDzE+yPX51BvX0rq6uyIU8b9s/lV8jWP4j7DX5D866urz5euk8Oezf+2X5f9qN4V7Rrq6udUG7Zf0B+YUf2d/pN+X0rq6m/q307PsnzFDYTVzyTXtdU4+kNxv8Aqj8tLl+z7q6urqkK3r61oFf7eurqIwPhP9QUb2j/ANs7/wDyVXV1FaPlvEv6TP8A7fSurq6rnjP/2Q=="/>
          <p:cNvSpPr>
            <a:spLocks noChangeAspect="1" noChangeArrowheads="1"/>
          </p:cNvSpPr>
          <p:nvPr/>
        </p:nvSpPr>
        <p:spPr bwMode="auto">
          <a:xfrm>
            <a:off x="0" y="1214422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11" name="Группа 10"/>
          <p:cNvGrpSpPr/>
          <p:nvPr/>
        </p:nvGrpSpPr>
        <p:grpSpPr>
          <a:xfrm>
            <a:off x="2143108" y="4429132"/>
            <a:ext cx="1500198" cy="1357322"/>
            <a:chOff x="5572132" y="571480"/>
            <a:chExt cx="3357586" cy="2286015"/>
          </a:xfrm>
        </p:grpSpPr>
        <p:pic>
          <p:nvPicPr>
            <p:cNvPr id="5123" name="Picture 3" descr="D:\Закачки\для занятия\глина.jpg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86446" y="571480"/>
              <a:ext cx="2028765" cy="1500198"/>
            </a:xfrm>
            <a:prstGeom prst="rect">
              <a:avLst/>
            </a:prstGeom>
            <a:noFill/>
          </p:spPr>
        </p:pic>
        <p:pic>
          <p:nvPicPr>
            <p:cNvPr id="6" name="Рисунок 5"/>
            <p:cNvPicPr/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572132" y="2285991"/>
              <a:ext cx="3357586" cy="5715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0" name="Группа 9"/>
          <p:cNvGrpSpPr/>
          <p:nvPr/>
        </p:nvGrpSpPr>
        <p:grpSpPr>
          <a:xfrm>
            <a:off x="3786182" y="5357826"/>
            <a:ext cx="1500198" cy="1285908"/>
            <a:chOff x="428596" y="500042"/>
            <a:chExt cx="2786082" cy="2214578"/>
          </a:xfrm>
        </p:grpSpPr>
        <p:pic>
          <p:nvPicPr>
            <p:cNvPr id="8" name="Рисунок 7"/>
            <p:cNvPicPr/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28596" y="2214554"/>
              <a:ext cx="2786082" cy="5000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24" name="Picture 4" descr="D:\Закачки\для занятия\песок.jpg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4348" y="500042"/>
              <a:ext cx="2002842" cy="1500198"/>
            </a:xfrm>
            <a:prstGeom prst="rect">
              <a:avLst/>
            </a:prstGeom>
            <a:noFill/>
          </p:spPr>
        </p:pic>
      </p:grpSp>
      <p:grpSp>
        <p:nvGrpSpPr>
          <p:cNvPr id="14" name="Группа 13"/>
          <p:cNvGrpSpPr/>
          <p:nvPr/>
        </p:nvGrpSpPr>
        <p:grpSpPr>
          <a:xfrm>
            <a:off x="428596" y="3571876"/>
            <a:ext cx="1357322" cy="1285884"/>
            <a:chOff x="3286116" y="2857496"/>
            <a:chExt cx="2133600" cy="2714644"/>
          </a:xfrm>
        </p:grpSpPr>
        <p:pic>
          <p:nvPicPr>
            <p:cNvPr id="12" name="Содержимое 3"/>
            <p:cNvPicPr>
              <a:picLocks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3428992" y="4786322"/>
              <a:ext cx="1928826" cy="7858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25" name="Picture 5" descr="D:\Закачки\для занятия\нефтяная вышка.jpg"/>
            <p:cNvPicPr>
              <a:picLocks noChangeAspect="1" noChangeArrowheads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6116" y="2857496"/>
              <a:ext cx="2133600" cy="2143125"/>
            </a:xfrm>
            <a:prstGeom prst="rect">
              <a:avLst/>
            </a:prstGeom>
            <a:noFill/>
          </p:spPr>
        </p:pic>
      </p:grpSp>
      <p:grpSp>
        <p:nvGrpSpPr>
          <p:cNvPr id="17" name="Группа 16"/>
          <p:cNvGrpSpPr/>
          <p:nvPr/>
        </p:nvGrpSpPr>
        <p:grpSpPr>
          <a:xfrm>
            <a:off x="285720" y="1428736"/>
            <a:ext cx="1500198" cy="1500198"/>
            <a:chOff x="5643570" y="3714752"/>
            <a:chExt cx="2214578" cy="2214578"/>
          </a:xfrm>
        </p:grpSpPr>
        <p:pic>
          <p:nvPicPr>
            <p:cNvPr id="15" name="Рисунок 14"/>
            <p:cNvPicPr/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6072198" y="5357826"/>
              <a:ext cx="1785950" cy="5715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26" name="Picture 6" descr="D:\Закачки\для занятия\природный газ.jpg"/>
            <p:cNvPicPr>
              <a:picLocks noChangeAspect="1" noChangeArrowheads="1"/>
            </p:cNvPicPr>
            <p:nvPr/>
          </p:nvPicPr>
          <p:blipFill>
            <a:blip r:embed="rId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43570" y="3714752"/>
              <a:ext cx="2172314" cy="1571636"/>
            </a:xfrm>
            <a:prstGeom prst="rect">
              <a:avLst/>
            </a:prstGeom>
            <a:noFill/>
          </p:spPr>
        </p:pic>
      </p:grpSp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00892" y="285728"/>
            <a:ext cx="1446922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32" name="Picture 12"/>
          <p:cNvPicPr>
            <a:picLocks noChangeAspect="1" noChangeArrowheads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72396" y="3286124"/>
            <a:ext cx="1357322" cy="1688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33" name="Picture 13"/>
          <p:cNvPicPr>
            <a:picLocks noChangeAspect="1" noChangeArrowheads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29388" y="5214950"/>
            <a:ext cx="1383028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57488" y="357166"/>
            <a:ext cx="272286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П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ещеры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4098" name="Picture 2" descr="http://zablugdeniyam-net.ru/wp-content/uploads/2011/11/%D0%A1%D1%82%D0%B0%D0%BB%D0%B0%D0%BA%D1%82%D0%B8%D1%82%D1%8B-%D0%B8-%D1%81%D1%82%D0%B0%D0%BB%D0%B0%D0%B3%D0%BC%D0%B8%D1%82%D1%8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1357298"/>
            <a:ext cx="7643834" cy="47176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189632e835ba.jpg"/>
          <p:cNvPicPr>
            <a:picLocks noGrp="1" noChangeAspect="1"/>
          </p:cNvPicPr>
          <p:nvPr isPhoto="1">
            <p:ph sz="quarter" idx="1"/>
          </p:nvPr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2285984" y="714356"/>
            <a:ext cx="6643734" cy="571504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земля.jpg"/>
          <p:cNvPicPr>
            <a:picLocks noGrp="1" noChangeAspect="1"/>
          </p:cNvPicPr>
          <p:nvPr isPhoto="1"/>
        </p:nvPicPr>
        <p:blipFill>
          <a:blip r:embed="rId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7158" y="357166"/>
            <a:ext cx="1857388" cy="185738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357554" y="428604"/>
            <a:ext cx="20631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ru-RU" sz="5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З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емля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9" name="Рисунок 8" descr="земля.jpg"/>
          <p:cNvPicPr>
            <a:picLocks noGrp="1" noChangeAspect="1"/>
          </p:cNvPicPr>
          <p:nvPr isPhoto="1"/>
        </p:nvPicPr>
        <p:blipFill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1472" y="1000108"/>
            <a:ext cx="2143140" cy="2143140"/>
          </a:xfrm>
          <a:prstGeom prst="rect">
            <a:avLst/>
          </a:prstGeom>
          <a:noFill/>
          <a:ln>
            <a:noFill/>
          </a:ln>
        </p:spPr>
      </p:pic>
      <p:sp>
        <p:nvSpPr>
          <p:cNvPr id="3077" name="AutoShape 5" descr="data:image/jpeg;base64,/9j/4AAQSkZJRgABAQAAAQABAAD/2wCEAAkGBxQSEBQUEhQVFRQUFBQUFBQUFRQVFBQUFBQWFxQUFBQYHCggGBolHBQUITEhJSkrLi4uFx8zODMsNygtLisBCgoKDg0OFA8QGiwkHBwsLCwsLCwsLCwsLCwsLCwsLCwsLCwsLCwsLCwsLCwsLCwsLCwsLCwsLCwsLCwsLCwsLP/AABEIAKgBLAMBIgACEQEDEQH/xAAbAAACAwEBAQAAAAAAAAAAAAAAAQIDBAUGB//EADgQAAIBAwEFBgQEBgIDAAAAAAABAgMREiEEEzFRYQUUIkFxgQaRofAyUrHRFSNCYsHhgsMHNLL/xAAZAQEBAQEBAQAAAAAAAAAAAAAAAQIDBQT/xAAgEQEAAgICAwEBAQAAAAAAAAAAARECEgMTITFRBEEi/9oADAMBAAIRAxEAPwD1m59R7n1N2I8Uffs87Vg3XqPd+pvUUSwQ2NHPVNktwbt2h7tDddGDcD7ub92G7JuaMHdw7sb90G56jeTRg7uPu75m3c9Q3A3NGRUnzHu2atwxbgbGrPjLmRk2au7sT2VjZNWTNjzNPdB92NbQmks2fQcZGlbOTVAztC6SzRm78C11peWhZuySiScoajFUqs/NsmpP8zJqI8DNtaq23zYJvmWKI8RZqqxJxiWKBNNk2XVCMehNQZK7GrktqixGmNIkQpXcSiydgBRa8h6gn1Jx9SFKnFiwfIvHbr9RZTkpkjPkPM7U52vEQUgyAmFyGQ7gWXDIhcMyFrVIeZRmGYotfkPIz5hvBS205DUjLvB70altakO5lVUkqhKLaLiKlUHvCUq0CreCzJSrQsV5BvOoFlhqJTvdQ3ootoSJGbvJNbQhUra4TRBVUQdZEVZci6hmqbQZ3X9TUYszLo74N8cx1hb4uqbOpvRb45qrE1VGps370kqxhVQe9JS26Kqx5kHNGNTHvCUW5He/QO99UeX76w76z7NHybvUd86oO+9UeX74xd8Y0N3qe/dUHfuqPLd8Yu9saJ2PUvb+od//ALjy3e2D2tjrOx6jv/UXf+p5fvT5i70y6J2PU/xD+4X8QXNnl+8vmLvL5jQ7HqP4j1Yv4l1PM79jVZjSE7Jek/if3oTj2i39o4UaUkr+fJ3WnyNNO0dUrN8TjnnjHp9HHhnl5n07Hf8AqJ9oPn+hyXUFvTju7xg6j29/mF35/m+pzHUFvRuujp99f5n8xPbH+ZnMdYi63oNzR1O9v8z+Yd7f5n8zlb4N6NzSHW70/wA31YltUub+Zy9+NVxvK9cOo9slzfzF36XN/M5m/HGuNzrdPv0ub+f+w7++b+f+znKsh71DsOt0O/Pm/mLvhzs/UFV+9B2HW6a2r70JLajlOouf0Q41UOxOt11tj+7D72+X38zkqt1HverG69brd+t5ffzD+IdDjynyYlN/m/X9xvCdbzW8DeGbMeZ6DzWneBvDNkPIiNG8DeGdSHcpa/eBvCnIMkGbXZj3hRmh5IJa7MkpGfJEs0EtpjJfbNihDdycm7RXiwayt52vxObSqapGjaZK0rwycdcXe6txfB8DORhdtfZW1wa3cLtpt5NSSdurujXl6HmqPbk4RxmovGyWrTSXPidfYO0adSN5TjB8rvS/DWyR5ueMxMy9vCcZiIbHMWY4OMslGSli7Ozvbo/qJxs7P9zns6ak5CzCQrjZNTyByIhJobLRtkRNibFmqdxNldwchsUk31FkQuRci2mqx1H1Fv31K8h7wWapraH1LFtD5/MzOYZiymrf35fMTq+hkzDMWNe+tyBbSzE6gnULaNr2lh3nqYt4GbFjjZjUym4XPUt467MeRUFwi1SDIqyGgizIMiBIJZhcVx3CWaZL3I5DU2EtO3U1bJKKbyflo9dH5XtrYyRqM1U5ys+HskySlt22ydSi4VbuN0824yx4NKMpJuPDy5lvw7T2RqUU4SknaKc4ubtbVRkrcb6q5xtpTlTcYvV8cpL1j4W0nqebq7LhZT8LvdO3h14eh8/Lx7R4eh+Xk19+X1Da01xTSXDwxS66xVjJGd9PIw/Ae2qcJ03VlvctMmmsfJR929dXw9/TQdRX/luSXGTm4L1S0sebl/maerj/AKiJcqdOVuDtztb5lLgy+e0Nt/VNt/UrmtL+TfDzJEpMKkhE5p+asJ25stmqEmJk5R+9f8kHLQWaosTlZiYnctpSUprkRbI5ALSg2J+oMVxZQS6g4iuJsbLRCGJsuyUTYsgYhsUWQrgLE1slOOF+pXkNNnqvEWXJZFSY8ionkO5DIe8CSmh3ZHIakGbNMLsLjz6hmxqFxbwN4C00X7Ls85ytBXdr2XGy5c/RamVVmS7xLm/mEdd0EoWknknaV1JJcruSvHlZceaOf2zDKko6OKT1UVJxbtxad7aaFUdpkk0pPXik3r0fMqqSvyduauZp0xzqXK2NVKUlKnJqSvZxTTta3Bo70fjTaVGKnhOMUvxxbenHW/mRjXhO0alKMmn4HH+W1d6q8V/hnQ2DszZauUZ1ZbNZaSqVFUTfSMop/V/4Pm5OKJn09Di/V8UU/jB1Zxpx2WLlKVoxhKSvd8FryPSdzqWTcZRTV3GTjJp8rxbT9T5dt9Jx2hwUk1F+GcXZS81JOyt8jdU2/aIvSrUvx/G381d6HzZ8Hx9mPP8AXvqtGS1aK4wb1Sb9Ezy/Z3xfKP8A7EN5a1nHwv3V0mfQ9g2inVoqrCUMfJKTVm/KTysuJ8+cTh7d8ZjP04cqTXFNX6MhPpf3Ozt06abvpKy0VkuP4sfv0OZOonw4GYyanFnsrcfawNr1LZLToVSiW0pGS6EbEmgsxZSFiLRKSFiW0pAjcchJhAJgRaAYrgxMoGyIMTFlODn1HkVZhkey8FbceRUmFxaUszHmVXGgi3eDUmVZdULNC0pbmPIpy6CyYsqF+QZlDfUBZUNG8IuqVDQspZvBpldwyDMwuNNXGqop2Wii8uDt6+FfQxxZbAMXMenRpdm7PGS30WqbbTnSaclpx00duNn5Gbtz4XpRhKrsm1KooxvKnOnOnUa4XXk1bz04HR7HpJZZrG6etWM9zNrhB2Wj8035pcDdHaZbM4udBWk8o6pxnaydpXd1w8/M5ZRbvhz5Y+XhKmzNwTwUusJa+6tqa/hvtqWx1Mo+KD/FHg9L6JtOzVz1vavYG/zlsihFTjdxjKNOSk141FVcb89LcbHi49kzhGqpxfgtho8pOWukUtVjdvkcuXDHV6HDyZTL3NL4zoVLurDD/i20tOEo2/Tmbq20bJaN6ii3e3i8vf5cfI+d7P2e5Wu8Mvw53Sk1xUXwbXIhtmz7uyk1ppxufJPBH8fXHPP9fSKEKM3aGdRtN+FwbXraWiFPs9p2s10um/2PnfY0ZXqzULwUFGWuMlk1bBr+rjz0uLbNurxlmqk4yfnFuNrJLgvQz0zfiW+3GvT3W00MNH5cba2b8m1wfQpi19/ueHpfFO10ndVpyvxVTxprja71+vmfQOwpR2rZYVZKnGTTcsLJx1f4rP31MZ4Tj7axyjKfCrO/BfW5N0nyfrbT9DqUNgpwfiel+MpLW/l5amudGOLcNWr8HZq3p7anO3SpedqUfuxXujZtcpRbUk0+UlZozupctpSqVKxVOHp9f8lkpCZUZ2iFjSQeuv6sts0pkuYrEpRuQxLaVLzTY8inUd/Y9i3h0tyDP0Krod+gSlm8C5XmPeEspMZVnyFkLSl1wyKrhkLKXZBkVZDTLaJ5DIJjUgiaRJEMhxZWZWIkmV3JZBiWrY9rlTleMpx54ScG16r3N8qu8ld11ppFVt4ml7RlFddTj5BmGfLq19mklfKE486dSE7Lm4p5R90i6Xbm0LG1eo1Cyim3ok07aPSOi0v5HDyC5JxifaxlOPp6/ZPjHapKSqwhtVPi41YKcY8muXqznqHZ88p1NkqQq5ZNUaklTa42xm2orpZnAuWwrSXCTVuTaMTxw6R+nkx/r1HZm17Gtkq0L7RRzqZySdKq3a1rScU/Lpw4nie2f5c/DUnKLfhbjFP0cU3+p21tuUbTjFu9814Zvo/Jr2uV1OwlXx/EryUdFor/ANzdrmOuIuXXH9kzMRPp5faq84pXu7/mjb68PLgPYqtSObScco4SsrXTs7dLn0Psb4EpzpTdLaZqpG6VOUqdpy8uLS+/Y6r/APFVaooqpWgk2ryg5O0Xe+lld8PmZyjCYny+3j5JmpiPD5z2T21Uoz1m3FRklCTbg30T0T1bO7snx5JK1WClrpj4Uoq9kkvM5vxn8Nvs+rKjUqxqOywag4tprLK1+H9PF6s81Q2Zyenry9j5p48cn1xyZYvstPaFUpQm3JqXiSkoytdaqN+OnTXkYquMm14E113bftLRv0Pm+0bZVagmmt3+HG68S/qvz/2Kh21tELveS1bupWlx4/iuceifrv3Y/H0atsqvZPW2iajr7plL2WTdkk2utv1seIofE1T+tRlfzknf2cWrHQ2H4scGt5TjN825KXtqTqyhOzGXpKmzzitYtexQxVfi+Ct4XaSTTUlJpPya4J3v5lmzfFdCatPRu184LX3uZrL41eP1FxFYuh2lskp452bV1a7XDh5/TkNVKFtKyfuh5hYh4W5G5G4Hr28Kk7hlzZXcMglLMguQuBUWKY7lYwUkSTIZBkEpZcLlbkGREpYO5VcLlsXbwe8KlIBbNLsx5FKY0xaarXMdypMlctszCxMkmVpjUy2zMLkPIpyFkGadbs+Mb3m16ZU7P1ykrG5zoxi476ULvWyVWLs9MsJaa8lyPN5DuSViI+PR0azTvHbKMXx4bVH/AKbX9GdfZPiGtQtOG0qt5uEKlSStZrxKri/PhZu54VTHmZnGJaxynH0+ibZ8V0dvgo7bskasIZLKNRRnBTsslBO/HzXDQ8j2h2TsKi9zCtlZ+KU0108Nl5ed7nJzLYVuf+/mYjjiPTpP6eRvqdgVN3Fwq03f+nOSkvecLP2b9Tlbfss6Ok46taLwyV/WCOvLa4YWjUnw4ShGPnwyU3f5IwVY3d2np53LqsfqyifLjv8AvotdY3v8nZkacKUuE8Xyn4flc9ds/wAQ1oRUYztjwfFrorp6fIrrduOpLKvTo1JO13Knd6dbaqxicHfH9cS85HsyT/DLJeqa+hKXZ07Oyv6fse22Hauyq0XCtsUaT0anSlKDTt/a72+fUNt7F7LtjRW1KT1bpVcrf8ZJ34nPSX0R+jGf6+d1aE09SlqXN/I9P2hsdGm/5O0VKi/LOEoTj5NPR6p/aKdl7KqzjkqtKN/Ko3l/8DRrvxcv3CxELn0PkSQyNxMqJhkQyC4RO4XIXAiJ5AILhDQ0RTHkBNILkLjQEsh5EboAidwuQuBSk7juQuDYtKWKZNSKUxZC01aFIVylMLltNV1wUipSFcWmq+4lIqyC5CluQKRVcMgmq9SHkU3DMrM4rsxqZRkCkRNGlyJRrtffAyqY8wmrfV2rLjGN/wA3iyfq22VqfL9ZfuZFIlkF8w51wACPtMLgABcGABDVgyAADIBAQA7gBUO41IACSWRK4AEMdwABXGABAAAABcAALjuAAFwuMAhNiuABaNSHkABKLIeQAChcVxgEolMlmIAt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79" name="AutoShape 7" descr="data:image/jpeg;base64,/9j/4AAQSkZJRgABAQAAAQABAAD/2wCEAAkGBxQSEBQUEhQVFRQUFBQUFBQUFRQVFBQUFBQWFxQUFBQYHCggGBolHBQUITEhJSkrLi4uFx8zODMsNygtLisBCgoKDg0OFA8QGiwkHBwsLCwsLCwsLCwsLCwsLCwsLCwsLCwsLCwsLCwsLCwsLCwsLCwsLCwsLCwsLCwsLCwsLP/AABEIAKgBLAMBIgACEQEDEQH/xAAbAAACAwEBAQAAAAAAAAAAAAAAAQIDBAUGB//EADgQAAIBAwEFBgQEBgIDAAAAAAABAgMREiEEEzFRYQUUIkFxgQaRofAyUrHRFSNCYsHhgsMHNLL/xAAZAQEBAQEBAQAAAAAAAAAAAAAAAQIDBQT/xAAgEQEAAgICAwEBAQAAAAAAAAAAARECEgMTITFRBEEi/9oADAMBAAIRAxEAPwD1m59R7n1N2I8Uffs87Vg3XqPd+pvUUSwQ2NHPVNktwbt2h7tDddGDcD7ub92G7JuaMHdw7sb90G56jeTRg7uPu75m3c9Q3A3NGRUnzHu2atwxbgbGrPjLmRk2au7sT2VjZNWTNjzNPdB92NbQmks2fQcZGlbOTVAztC6SzRm78C11peWhZuySiScoajFUqs/NsmpP8zJqI8DNtaq23zYJvmWKI8RZqqxJxiWKBNNk2XVCMehNQZK7GrktqixGmNIkQpXcSiydgBRa8h6gn1Jx9SFKnFiwfIvHbr9RZTkpkjPkPM7U52vEQUgyAmFyGQ7gWXDIhcMyFrVIeZRmGYotfkPIz5hvBS205DUjLvB70altakO5lVUkqhKLaLiKlUHvCUq0CreCzJSrQsV5BvOoFlhqJTvdQ3ootoSJGbvJNbQhUra4TRBVUQdZEVZci6hmqbQZ3X9TUYszLo74N8cx1hb4uqbOpvRb45qrE1VGps370kqxhVQe9JS26Kqx5kHNGNTHvCUW5He/QO99UeX76w76z7NHybvUd86oO+9UeX74xd8Y0N3qe/dUHfuqPLd8Yu9saJ2PUvb+od//ALjy3e2D2tjrOx6jv/UXf+p5fvT5i70y6J2PU/xD+4X8QXNnl+8vmLvL5jQ7HqP4j1Yv4l1PM79jVZjSE7Jek/if3oTj2i39o4UaUkr+fJ3WnyNNO0dUrN8TjnnjHp9HHhnl5n07Hf8AqJ9oPn+hyXUFvTju7xg6j29/mF35/m+pzHUFvRuujp99f5n8xPbH+ZnMdYi63oNzR1O9v8z+Yd7f5n8zlb4N6NzSHW70/wA31YltUub+Zy9+NVxvK9cOo9slzfzF36XN/M5m/HGuNzrdPv0ub+f+w7++b+f+znKsh71DsOt0O/Pm/mLvhzs/UFV+9B2HW6a2r70JLajlOouf0Q41UOxOt11tj+7D72+X38zkqt1HverG69brd+t5ffzD+IdDjynyYlN/m/X9xvCdbzW8DeGbMeZ6DzWneBvDNkPIiNG8DeGdSHcpa/eBvCnIMkGbXZj3hRmh5IJa7MkpGfJEs0EtpjJfbNihDdycm7RXiwayt52vxObSqapGjaZK0rwycdcXe6txfB8DORhdtfZW1wa3cLtpt5NSSdurujXl6HmqPbk4RxmovGyWrTSXPidfYO0adSN5TjB8rvS/DWyR5ueMxMy9vCcZiIbHMWY4OMslGSli7Ozvbo/qJxs7P9zns6ak5CzCQrjZNTyByIhJobLRtkRNibFmqdxNldwchsUk31FkQuRci2mqx1H1Fv31K8h7wWapraH1LFtD5/MzOYZiymrf35fMTq+hkzDMWNe+tyBbSzE6gnULaNr2lh3nqYt4GbFjjZjUym4XPUt467MeRUFwi1SDIqyGgizIMiBIJZhcVx3CWaZL3I5DU2EtO3U1bJKKbyflo9dH5XtrYyRqM1U5ys+HskySlt22ydSi4VbuN0824yx4NKMpJuPDy5lvw7T2RqUU4SknaKc4ubtbVRkrcb6q5xtpTlTcYvV8cpL1j4W0nqebq7LhZT8LvdO3h14eh8/Lx7R4eh+Xk19+X1Da01xTSXDwxS66xVjJGd9PIw/Ae2qcJ03VlvctMmmsfJR929dXw9/TQdRX/luSXGTm4L1S0sebl/maerj/AKiJcqdOVuDtztb5lLgy+e0Nt/VNt/UrmtL+TfDzJEpMKkhE5p+asJ25stmqEmJk5R+9f8kHLQWaosTlZiYnctpSUprkRbI5ALSg2J+oMVxZQS6g4iuJsbLRCGJsuyUTYsgYhsUWQrgLE1slOOF+pXkNNnqvEWXJZFSY8ionkO5DIe8CSmh3ZHIakGbNMLsLjz6hmxqFxbwN4C00X7Ls85ytBXdr2XGy5c/RamVVmS7xLm/mEdd0EoWknknaV1JJcruSvHlZceaOf2zDKko6OKT1UVJxbtxad7aaFUdpkk0pPXik3r0fMqqSvyduauZp0xzqXK2NVKUlKnJqSvZxTTta3Bo70fjTaVGKnhOMUvxxbenHW/mRjXhO0alKMmn4HH+W1d6q8V/hnQ2DszZauUZ1ZbNZaSqVFUTfSMop/V/4Pm5OKJn09Di/V8UU/jB1Zxpx2WLlKVoxhKSvd8FryPSdzqWTcZRTV3GTjJp8rxbT9T5dt9Jx2hwUk1F+GcXZS81JOyt8jdU2/aIvSrUvx/G381d6HzZ8Hx9mPP8AXvqtGS1aK4wb1Sb9Ezy/Z3xfKP8A7EN5a1nHwv3V0mfQ9g2inVoqrCUMfJKTVm/KTysuJ8+cTh7d8ZjP04cqTXFNX6MhPpf3Ozt06abvpKy0VkuP4sfv0OZOonw4GYyanFnsrcfawNr1LZLToVSiW0pGS6EbEmgsxZSFiLRKSFiW0pAjcchJhAJgRaAYrgxMoGyIMTFlODn1HkVZhkey8FbceRUmFxaUszHmVXGgi3eDUmVZdULNC0pbmPIpy6CyYsqF+QZlDfUBZUNG8IuqVDQspZvBpldwyDMwuNNXGqop2Wii8uDt6+FfQxxZbAMXMenRpdm7PGS30WqbbTnSaclpx00duNn5Gbtz4XpRhKrsm1KooxvKnOnOnUa4XXk1bz04HR7HpJZZrG6etWM9zNrhB2Wj8035pcDdHaZbM4udBWk8o6pxnaydpXd1w8/M5ZRbvhz5Y+XhKmzNwTwUusJa+6tqa/hvtqWx1Mo+KD/FHg9L6JtOzVz1vavYG/zlsihFTjdxjKNOSk141FVcb89LcbHi49kzhGqpxfgtho8pOWukUtVjdvkcuXDHV6HDyZTL3NL4zoVLurDD/i20tOEo2/Tmbq20bJaN6ii3e3i8vf5cfI+d7P2e5Wu8Mvw53Sk1xUXwbXIhtmz7uyk1ppxufJPBH8fXHPP9fSKEKM3aGdRtN+FwbXraWiFPs9p2s10um/2PnfY0ZXqzULwUFGWuMlk1bBr+rjz0uLbNurxlmqk4yfnFuNrJLgvQz0zfiW+3GvT3W00MNH5cba2b8m1wfQpi19/ueHpfFO10ndVpyvxVTxprja71+vmfQOwpR2rZYVZKnGTTcsLJx1f4rP31MZ4Tj7axyjKfCrO/BfW5N0nyfrbT9DqUNgpwfiel+MpLW/l5amudGOLcNWr8HZq3p7anO3SpedqUfuxXujZtcpRbUk0+UlZozupctpSqVKxVOHp9f8lkpCZUZ2iFjSQeuv6sts0pkuYrEpRuQxLaVLzTY8inUd/Y9i3h0tyDP0Krod+gSlm8C5XmPeEspMZVnyFkLSl1wyKrhkLKXZBkVZDTLaJ5DIJjUgiaRJEMhxZWZWIkmV3JZBiWrY9rlTleMpx54ScG16r3N8qu8ld11ppFVt4ml7RlFddTj5BmGfLq19mklfKE486dSE7Lm4p5R90i6Xbm0LG1eo1Cyim3ok07aPSOi0v5HDyC5JxifaxlOPp6/ZPjHapKSqwhtVPi41YKcY8muXqznqHZ88p1NkqQq5ZNUaklTa42xm2orpZnAuWwrSXCTVuTaMTxw6R+nkx/r1HZm17Gtkq0L7RRzqZySdKq3a1rScU/Lpw4nie2f5c/DUnKLfhbjFP0cU3+p21tuUbTjFu9814Zvo/Jr2uV1OwlXx/EryUdFor/ANzdrmOuIuXXH9kzMRPp5faq84pXu7/mjb68PLgPYqtSObScco4SsrXTs7dLn0Psb4EpzpTdLaZqpG6VOUqdpy8uLS+/Y6r/APFVaooqpWgk2ryg5O0Xe+lld8PmZyjCYny+3j5JmpiPD5z2T21Uoz1m3FRklCTbg30T0T1bO7snx5JK1WClrpj4Uoq9kkvM5vxn8Nvs+rKjUqxqOywag4tprLK1+H9PF6s81Q2Zyenry9j5p48cn1xyZYvstPaFUpQm3JqXiSkoytdaqN+OnTXkYquMm14E113bftLRv0Pm+0bZVagmmt3+HG68S/qvz/2Kh21tELveS1bupWlx4/iuceifrv3Y/H0atsqvZPW2iajr7plL2WTdkk2utv1seIofE1T+tRlfzknf2cWrHQ2H4scGt5TjN825KXtqTqyhOzGXpKmzzitYtexQxVfi+Ct4XaSTTUlJpPya4J3v5lmzfFdCatPRu184LX3uZrL41eP1FxFYuh2lskp452bV1a7XDh5/TkNVKFtKyfuh5hYh4W5G5G4Hr28Kk7hlzZXcMglLMguQuBUWKY7lYwUkSTIZBkEpZcLlbkGREpYO5VcLlsXbwe8KlIBbNLsx5FKY0xaarXMdypMlctszCxMkmVpjUy2zMLkPIpyFkGadbs+Mb3m16ZU7P1ykrG5zoxi476ULvWyVWLs9MsJaa8lyPN5DuSViI+PR0azTvHbKMXx4bVH/AKbX9GdfZPiGtQtOG0qt5uEKlSStZrxKri/PhZu54VTHmZnGJaxynH0+ibZ8V0dvgo7bskasIZLKNRRnBTsslBO/HzXDQ8j2h2TsKi9zCtlZ+KU0108Nl5ed7nJzLYVuf+/mYjjiPTpP6eRvqdgVN3Fwq03f+nOSkvecLP2b9Tlbfss6Ok46taLwyV/WCOvLa4YWjUnw4ShGPnwyU3f5IwVY3d2np53LqsfqyifLjv8AvotdY3v8nZkacKUuE8Xyn4flc9ds/wAQ1oRUYztjwfFrorp6fIrrduOpLKvTo1JO13Knd6dbaqxicHfH9cS85HsyT/DLJeqa+hKXZ07Oyv6fse22Hauyq0XCtsUaT0anSlKDTt/a72+fUNt7F7LtjRW1KT1bpVcrf8ZJ34nPSX0R+jGf6+d1aE09SlqXN/I9P2hsdGm/5O0VKi/LOEoTj5NPR6p/aKdl7KqzjkqtKN/Ko3l/8DRrvxcv3CxELn0PkSQyNxMqJhkQyC4RO4XIXAiJ5AILhDQ0RTHkBNILkLjQEsh5EboAidwuQuBSk7juQuDYtKWKZNSKUxZC01aFIVylMLltNV1wUipSFcWmq+4lIqyC5CluQKRVcMgmq9SHkU3DMrM4rsxqZRkCkRNGlyJRrtffAyqY8wmrfV2rLjGN/wA3iyfq22VqfL9ZfuZFIlkF8w51wACPtMLgABcGABDVgyAADIBAQA7gBUO41IACSWRK4AEMdwABXGABAAAABcAALjuAAFwuMAhNiuABaNSHkABKLIeQAChcVxgEolMlmIAt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081" name="Picture 9" descr="http://www.supersadovnik.ru/site_images/00000005/00028140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00298" y="3000372"/>
            <a:ext cx="2636062" cy="1928826"/>
          </a:xfrm>
          <a:prstGeom prst="rect">
            <a:avLst/>
          </a:prstGeom>
          <a:noFill/>
        </p:spPr>
      </p:pic>
      <p:pic>
        <p:nvPicPr>
          <p:cNvPr id="3083" name="Picture 11" descr="Обои побережье, поля, суша, остров, сверху, океан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57818" y="4429132"/>
            <a:ext cx="3048021" cy="17145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20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20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86050" y="2214554"/>
            <a:ext cx="1446922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Прямоугольник 3"/>
          <p:cNvSpPr/>
          <p:nvPr/>
        </p:nvSpPr>
        <p:spPr>
          <a:xfrm>
            <a:off x="1000100" y="428604"/>
            <a:ext cx="713214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Полезные ископаемые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17411" name="Picture 3" descr="D:\Закачки\для занятия\image_25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1472" y="4714884"/>
            <a:ext cx="2000264" cy="1500198"/>
          </a:xfrm>
          <a:prstGeom prst="rect">
            <a:avLst/>
          </a:prstGeom>
          <a:noFill/>
        </p:spPr>
      </p:pic>
      <p:pic>
        <p:nvPicPr>
          <p:cNvPr id="17412" name="Picture 4" descr="D:\Закачки\для занятия\e34458f723c196bc0fcb7645e7e73410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000364" y="3929066"/>
            <a:ext cx="1285884" cy="1285884"/>
          </a:xfrm>
          <a:prstGeom prst="rect">
            <a:avLst/>
          </a:prstGeom>
          <a:noFill/>
        </p:spPr>
      </p:pic>
      <p:pic>
        <p:nvPicPr>
          <p:cNvPr id="17414" name="Picture 6" descr="http://i01.i.aliimg.com/photo/v0/112597229/Crude_Oil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86314" y="2357430"/>
            <a:ext cx="2078196" cy="1428760"/>
          </a:xfrm>
          <a:prstGeom prst="rect">
            <a:avLst/>
          </a:prstGeom>
          <a:noFill/>
        </p:spPr>
      </p:pic>
      <p:pic>
        <p:nvPicPr>
          <p:cNvPr id="7" name="Picture 12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43504" y="4071942"/>
            <a:ext cx="1714512" cy="2132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6" name="Picture 2" descr="http://www.proza.ru/pics/2009/12/06/1174.jp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8596" y="2714620"/>
            <a:ext cx="2214578" cy="1714512"/>
          </a:xfrm>
          <a:prstGeom prst="rect">
            <a:avLst/>
          </a:prstGeom>
          <a:noFill/>
        </p:spPr>
      </p:pic>
      <p:grpSp>
        <p:nvGrpSpPr>
          <p:cNvPr id="9" name="Группа 8"/>
          <p:cNvGrpSpPr/>
          <p:nvPr/>
        </p:nvGrpSpPr>
        <p:grpSpPr>
          <a:xfrm>
            <a:off x="7643802" y="2357430"/>
            <a:ext cx="1500198" cy="1500198"/>
            <a:chOff x="5643570" y="3714752"/>
            <a:chExt cx="2214578" cy="2214578"/>
          </a:xfrm>
        </p:grpSpPr>
        <p:pic>
          <p:nvPicPr>
            <p:cNvPr id="10" name="Рисунок 9"/>
            <p:cNvPicPr/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6072198" y="5357826"/>
              <a:ext cx="1785950" cy="5715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6" descr="D:\Закачки\для занятия\природный газ.jpg"/>
            <p:cNvPicPr>
              <a:picLocks noChangeAspect="1" noChangeArrowheads="1"/>
            </p:cNvPicPr>
            <p:nvPr/>
          </p:nvPicPr>
          <p:blipFill>
            <a:blip r:embed="rId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43570" y="3714752"/>
              <a:ext cx="2172314" cy="1571636"/>
            </a:xfrm>
            <a:prstGeom prst="rect">
              <a:avLst/>
            </a:prstGeom>
            <a:noFill/>
          </p:spPr>
        </p:pic>
      </p:grpSp>
      <p:pic>
        <p:nvPicPr>
          <p:cNvPr id="17410" name="Picture 2" descr="D:\Закачки\для занятия\56138940_1267984024_pi_big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0" y="2214554"/>
            <a:ext cx="4500594" cy="4429156"/>
          </a:xfrm>
          <a:prstGeom prst="rect">
            <a:avLst/>
          </a:prstGeom>
          <a:noFill/>
        </p:spPr>
      </p:pic>
      <p:pic>
        <p:nvPicPr>
          <p:cNvPr id="6148" name="Picture 4" descr="http://visti.pro/sites/default/files/original_5.jpg"/>
          <p:cNvPicPr>
            <a:picLocks noChangeAspect="1" noChangeArrowheads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86050" y="5143512"/>
            <a:ext cx="1272489" cy="12858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Содержимое 3"/>
          <p:cNvGrpSpPr>
            <a:grpSpLocks noGrp="1"/>
          </p:cNvGrpSpPr>
          <p:nvPr/>
        </p:nvGrpSpPr>
        <p:grpSpPr>
          <a:xfrm>
            <a:off x="1571604" y="4071942"/>
            <a:ext cx="2214578" cy="2357454"/>
            <a:chOff x="428596" y="500042"/>
            <a:chExt cx="2786082" cy="2214578"/>
          </a:xfrm>
        </p:grpSpPr>
        <p:pic>
          <p:nvPicPr>
            <p:cNvPr id="5" name="Рисунок 4"/>
            <p:cNvPicPr/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28596" y="2214554"/>
              <a:ext cx="2786082" cy="5000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" name="Picture 4" descr="D:\Закачки\для занятия\песок.jpg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4348" y="500042"/>
              <a:ext cx="2002842" cy="1500198"/>
            </a:xfrm>
            <a:prstGeom prst="rect">
              <a:avLst/>
            </a:prstGeom>
            <a:noFill/>
          </p:spPr>
        </p:pic>
      </p:grpSp>
      <p:sp>
        <p:nvSpPr>
          <p:cNvPr id="8" name="Прямоугольник 7"/>
          <p:cNvSpPr/>
          <p:nvPr/>
        </p:nvSpPr>
        <p:spPr>
          <a:xfrm>
            <a:off x="3657557" y="428604"/>
            <a:ext cx="216514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есок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1026" name="Picture 2" descr="http://www.mirstekla.vrn.ru/userfiles/stok/glasss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00760" y="1285860"/>
            <a:ext cx="2143140" cy="1796666"/>
          </a:xfrm>
          <a:prstGeom prst="rect">
            <a:avLst/>
          </a:prstGeom>
          <a:noFill/>
        </p:spPr>
      </p:pic>
      <p:pic>
        <p:nvPicPr>
          <p:cNvPr id="1028" name="Picture 4" descr="http://www.elitis.ru/upload/chelini/17.07.2009/1152-b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86446" y="3643314"/>
            <a:ext cx="2134176" cy="2714644"/>
          </a:xfrm>
          <a:prstGeom prst="rect">
            <a:avLst/>
          </a:prstGeom>
          <a:noFill/>
        </p:spPr>
      </p:pic>
      <p:pic>
        <p:nvPicPr>
          <p:cNvPr id="1030" name="Picture 6" descr="http://formodessa.com/uploads/posts/2011-03/1300030876_melkiy-rechnoy-pesok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28662" y="1643050"/>
            <a:ext cx="2990797" cy="224309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636550" y="357166"/>
            <a:ext cx="222133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Г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лина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grpSp>
        <p:nvGrpSpPr>
          <p:cNvPr id="6" name="Содержимое 5"/>
          <p:cNvGrpSpPr>
            <a:grpSpLocks noGrp="1"/>
          </p:cNvGrpSpPr>
          <p:nvPr/>
        </p:nvGrpSpPr>
        <p:grpSpPr>
          <a:xfrm>
            <a:off x="3643306" y="1714488"/>
            <a:ext cx="2857520" cy="1785950"/>
            <a:chOff x="5572132" y="571480"/>
            <a:chExt cx="3357586" cy="2286015"/>
          </a:xfrm>
        </p:grpSpPr>
        <p:pic>
          <p:nvPicPr>
            <p:cNvPr id="7" name="Picture 3" descr="D:\Закачки\для занятия\глина.jpg"/>
            <p:cNvPicPr>
              <a:picLocks noChangeAspect="1"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86446" y="571480"/>
              <a:ext cx="2028765" cy="1500198"/>
            </a:xfrm>
            <a:prstGeom prst="rect">
              <a:avLst/>
            </a:prstGeom>
            <a:noFill/>
          </p:spPr>
        </p:pic>
        <p:pic>
          <p:nvPicPr>
            <p:cNvPr id="8" name="Рисунок 7"/>
            <p:cNvPicPr/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572132" y="2285991"/>
              <a:ext cx="3357586" cy="5715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0482" name="Picture 2" descr="http://www.khv-tsm.ru/images/keramicheskij-kirpich-stroitelnyj-oblicovochnyj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8596" y="2143116"/>
            <a:ext cx="1989293" cy="1643074"/>
          </a:xfrm>
          <a:prstGeom prst="rect">
            <a:avLst/>
          </a:prstGeom>
          <a:noFill/>
        </p:spPr>
      </p:pic>
      <p:pic>
        <p:nvPicPr>
          <p:cNvPr id="20484" name="Picture 4" descr="http://ivkeramika.newmail.ru/images/034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0035" y="4500570"/>
            <a:ext cx="2406114" cy="1500198"/>
          </a:xfrm>
          <a:prstGeom prst="rect">
            <a:avLst/>
          </a:prstGeom>
          <a:noFill/>
        </p:spPr>
      </p:pic>
      <p:pic>
        <p:nvPicPr>
          <p:cNvPr id="20486" name="Picture 6" descr="http://www.s1128.ru/predmet/izo3/DrGrVaz/17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00892" y="2214554"/>
            <a:ext cx="1556389" cy="2262194"/>
          </a:xfrm>
          <a:prstGeom prst="rect">
            <a:avLst/>
          </a:prstGeom>
          <a:noFill/>
        </p:spPr>
      </p:pic>
      <p:pic>
        <p:nvPicPr>
          <p:cNvPr id="20488" name="Picture 8" descr="http://www.perunica.ru/uploads/posts/2012-06/1339829069_1.jp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43306" y="3857628"/>
            <a:ext cx="3434467" cy="25003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image_get.jpg"/>
          <p:cNvPicPr>
            <a:picLocks noGrp="1" noChangeAspect="1"/>
          </p:cNvPicPr>
          <p:nvPr>
            <p:ph sz="quarter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96838" y="3018905"/>
            <a:ext cx="2007524" cy="1429789"/>
          </a:xfrm>
        </p:spPr>
      </p:pic>
      <p:pic>
        <p:nvPicPr>
          <p:cNvPr id="5" name="Рисунок 4" descr="navoz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29256" y="4714884"/>
            <a:ext cx="2214578" cy="1852863"/>
          </a:xfrm>
          <a:prstGeom prst="rect">
            <a:avLst/>
          </a:prstGeom>
        </p:spPr>
      </p:pic>
      <p:pic>
        <p:nvPicPr>
          <p:cNvPr id="6" name="Рисунок 5" descr="торф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8596" y="2071678"/>
            <a:ext cx="3051005" cy="2286016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1857356" y="642918"/>
            <a:ext cx="264320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Т</a:t>
            </a:r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орф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10" name="Рисунок 9" descr="viraschivanie-gribov1.jpg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643570" y="1357298"/>
            <a:ext cx="1643074" cy="1643074"/>
          </a:xfrm>
          <a:prstGeom prst="rect">
            <a:avLst/>
          </a:prstGeom>
        </p:spPr>
      </p:pic>
      <p:pic>
        <p:nvPicPr>
          <p:cNvPr id="11" name="Рисунок 10" descr="f51e15461ac5f0dd2a2c069ce76deb12.jpg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2910" y="4214818"/>
            <a:ext cx="3315296" cy="2138366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071673" y="285728"/>
            <a:ext cx="518244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Каменный уголь</a:t>
            </a:r>
          </a:p>
          <a:p>
            <a:pPr algn="ctr"/>
            <a:r>
              <a:rPr lang="ru-RU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нефть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8" name="Picture 1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00100" y="1500174"/>
            <a:ext cx="2110939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506" name="Picture 2" descr="http://www.chusovoy.build2last.ru/images_services/2024/big/ugol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2910" y="3571876"/>
            <a:ext cx="2421372" cy="1643074"/>
          </a:xfrm>
          <a:prstGeom prst="rect">
            <a:avLst/>
          </a:prstGeom>
          <a:noFill/>
        </p:spPr>
      </p:pic>
      <p:grpSp>
        <p:nvGrpSpPr>
          <p:cNvPr id="10" name="Группа 9"/>
          <p:cNvGrpSpPr/>
          <p:nvPr/>
        </p:nvGrpSpPr>
        <p:grpSpPr>
          <a:xfrm>
            <a:off x="6429388" y="1571612"/>
            <a:ext cx="1785950" cy="1500198"/>
            <a:chOff x="3286116" y="2857496"/>
            <a:chExt cx="2133600" cy="2714644"/>
          </a:xfrm>
        </p:grpSpPr>
        <p:pic>
          <p:nvPicPr>
            <p:cNvPr id="11" name="Содержимое 3"/>
            <p:cNvPicPr>
              <a:picLocks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428992" y="4786322"/>
              <a:ext cx="1928826" cy="7858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" name="Picture 5" descr="D:\Закачки\для занятия\нефтяная вышка.jpg"/>
            <p:cNvPicPr>
              <a:picLocks noChangeAspect="1" noChangeArrowheads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86116" y="2857496"/>
              <a:ext cx="2133600" cy="2143125"/>
            </a:xfrm>
            <a:prstGeom prst="rect">
              <a:avLst/>
            </a:prstGeom>
            <a:noFill/>
          </p:spPr>
        </p:pic>
      </p:grpSp>
      <p:pic>
        <p:nvPicPr>
          <p:cNvPr id="13" name="Picture 15" descr="http://strana.ru/media/images/uploaded/gallery_promo8957132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86314" y="2357430"/>
            <a:ext cx="1643074" cy="1174160"/>
          </a:xfrm>
          <a:prstGeom prst="rect">
            <a:avLst/>
          </a:prstGeom>
          <a:noFill/>
        </p:spPr>
      </p:pic>
      <p:pic>
        <p:nvPicPr>
          <p:cNvPr id="21508" name="Picture 4" descr="http://www.ru.all.biz/img/ru/catalog/middle/447868.jpeg?rrr=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214810" y="3571876"/>
            <a:ext cx="2286000" cy="1628776"/>
          </a:xfrm>
          <a:prstGeom prst="rect">
            <a:avLst/>
          </a:prstGeom>
          <a:noFill/>
        </p:spPr>
      </p:pic>
      <p:pic>
        <p:nvPicPr>
          <p:cNvPr id="21510" name="Picture 6" descr="http://www.inva-life.ru/slaid/alla/0104.jpeg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72264" y="4357694"/>
            <a:ext cx="2284587" cy="1714512"/>
          </a:xfrm>
          <a:prstGeom prst="rect">
            <a:avLst/>
          </a:prstGeom>
          <a:noFill/>
        </p:spPr>
      </p:pic>
      <p:pic>
        <p:nvPicPr>
          <p:cNvPr id="21512" name="Picture 8" descr="http://www.dmitrysmor.ru/upload/images/big/100_izobreteniy-95.jpg"/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2000" y="5214950"/>
            <a:ext cx="2000264" cy="13370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071981952c8a731444ec88e87894c2bd_250x200.jpg"/>
          <p:cNvPicPr>
            <a:picLocks noGrp="1" noChangeAspect="1"/>
          </p:cNvPicPr>
          <p:nvPr>
            <p:ph sz="quarter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4348" y="1357298"/>
            <a:ext cx="2214578" cy="1771662"/>
          </a:xfrm>
        </p:spPr>
      </p:pic>
      <p:sp>
        <p:nvSpPr>
          <p:cNvPr id="4" name="Прямоугольник 3"/>
          <p:cNvSpPr/>
          <p:nvPr/>
        </p:nvSpPr>
        <p:spPr>
          <a:xfrm>
            <a:off x="3000364" y="571480"/>
            <a:ext cx="321357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Железная руда</a:t>
            </a:r>
            <a:endParaRPr lang="ru-RU" sz="36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6" name="Рисунок 5" descr="images (2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643570" y="1428736"/>
            <a:ext cx="2928958" cy="1947647"/>
          </a:xfrm>
          <a:prstGeom prst="rect">
            <a:avLst/>
          </a:prstGeom>
        </p:spPr>
      </p:pic>
      <p:pic>
        <p:nvPicPr>
          <p:cNvPr id="25602" name="Picture 2" descr="http://magnitola.org/attachments/nashi-installyacii/462788d1382876664-Magnitola-Avtozvuk-image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0034" y="3429000"/>
            <a:ext cx="1905013" cy="1428760"/>
          </a:xfrm>
          <a:prstGeom prst="rect">
            <a:avLst/>
          </a:prstGeom>
          <a:noFill/>
        </p:spPr>
      </p:pic>
      <p:pic>
        <p:nvPicPr>
          <p:cNvPr id="25604" name="Picture 4" descr="http://korabley.net/_nw/9/35752461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1538" y="5072074"/>
            <a:ext cx="2095515" cy="1571636"/>
          </a:xfrm>
          <a:prstGeom prst="rect">
            <a:avLst/>
          </a:prstGeom>
          <a:noFill/>
        </p:spPr>
      </p:pic>
      <p:pic>
        <p:nvPicPr>
          <p:cNvPr id="25606" name="Picture 6" descr="http://rv-galaxy.hol.es/wp-content/uploads/2013/11/%D0%96%D0%B5%D0%BB%D0%B5%D0%B7%D0%BD%D1%8B%D0%B9-%D0%91%D0%B5%D0%B3%D0%B5%D0%BC%D0%BE%D1%82.pn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14612" y="3500438"/>
            <a:ext cx="2571768" cy="1285884"/>
          </a:xfrm>
          <a:prstGeom prst="rect">
            <a:avLst/>
          </a:prstGeom>
          <a:noFill/>
        </p:spPr>
      </p:pic>
      <p:sp>
        <p:nvSpPr>
          <p:cNvPr id="25608" name="AutoShape 8" descr="data:image/jpeg;base64,/9j/4AAQSkZJRgABAQAAAQABAAD/2wCEAAkGBxQTEhUUEhQVFhUXFBcVFhQYFRQYGBQVFhUYFxUWFRQYHCggGBolGxUYITEhJSkrLi4uFx8zODMsNygtLisBCgoKDg0OGhAQGiwkHyQsLCwsLCwsLCwsLCwsLCw0LCwsLCwsLCwsLCwsLCwsLCwsLCwsLCwsLCwsLCwsLCwsLP/AABEIALcBFAMBIgACEQEDEQH/xAAcAAAABwEBAAAAAAAAAAAAAAAAAQIDBAUGBwj/xABREAACAQIEAwUCCgYFCAkFAAABAhEAAwQSITEFQVEGEyJhcTKBBxQjQmKRobHB8DNSU5KT0RVDgtLxJFRkcqKys+EWNERzdJTD0+I1VYOjxP/EABoBAAMBAQEBAAAAAAAAAAAAAAECAwAEBQb/xAApEQACAgICAQQCAQUBAAAAAAAAAQIREiEDMUEEE1FhIpHwMlKBobEj/9oADAMBAAIRAxEAPwDodi4KkPakVTW7sGrDDYnlV5Qa2JGVkZV8UGlm3Um/YnUUMMdNa2XkNEUUCKfxCimRTJitCAtOJSGHSlLTMCHVp5N9aaQ04DU2OGRS1NJNKWlYUO5qIGjUUeWlCIuNSA1OXE0pkCmQGOB6XmpoUoVgDgNKpApRNAYSaUtJinFSsAI0pGoFKCpQCGRRBaVFKUUDAS3TrLRLQY0AiFWnJpK0DQMAmgtFQmiYXSTQBpLNQMCKFFR0TGayUkGDS1uU4QDXYc5JsYvTWmTfgmKikQdKS1BcaC5ssO8kUkrUa1cp/NQcaCpWKC0oCkg0sUrGBFGpoUpaBhxaOaStLiaUIq01SVio6rTgNKxkKuVGinmM02RWQGEBS1WgopdEwQFGFpQpYFKEJVp1RQRaj8c4vZwdk3sQ0AAlUEF7hAnLbXmfsHOKDYSWEpLLXDMR8MF4Y/vlQGwAbfcd42U25BzDYd7v4yCNYgRXbOz3GLGOsLfwzFkMiCCGVhurKdiPq6SKVMw5FFBqYMPuToOZ6Vzbtf8AChZwuIS3aHeIr/LMACWWFPyMkAiCwzE7gctSW6NRvRNHlocGxtnFWVvYdw6MJkEEqY1VgCcrDYjlUprcVrMRpoTR3VpNYwQpQFJLUkOaxhVwxSAaWLfnRsQK1mDBoVHZzQrUAoSlOWzToUUeSurIliNstMOlSytIIoxkCUSIDT9t6MoDSIjlVG0xKofmnAajK1PqanJDxYsU4tNinEqbHFijFACjilCGDS5pIWgaAQ5o6IUU1jCwaUKbFOItYw6gp+3aNDD2prinEuPW+H4i5csXbl7E95dzFrjmyhctmYWpys2ug2E6kkRU5SodKzqHbDtfY4cnjh7xAKWQYJBMZ3PzV0PrlMTFcF49xTFcSum5dYkeIKdgqMZyW1+asADzjUkzUzB8JvYu53uILMSZOYyznq5/D/Ctjg+CBRtUZchVQOTXuAugnn08vXrVr2F7SYnBYgNhgWLDK9oglXWdcy8o66RJ11M7fjWERFltBIG3UxJ8td6zeGwhdiLKqIYzfAIYjUAD3GI20nyoZmwNN2/+EW5ikNmyhW01si5bM5yxj9Iw2UajKN4nXYcpxFu6zNceTqcxM/jyrqGA7Oqq7epO5PU0WM4KI0FL7lhwoxXZPtRiOH3e9wzABo7y2dUuqswG+swRqJ9QfRfY/tfh+J2i9k5XXS5ZYjOh6wPaQ8m+4ggeeOMcBKy1seq/3f5VWcM4hdw91L1hzbuoZVhGh2IIIII5EEVRSElHyj1feUimu7NZT4PPhGtcQC2L8W8WF1EQl2OdoydfonXeJAMbp7UVSyZCFjrRZKduPTDvW2EN2phmpRFFFEAiKFOBKOtYCqIpaihlooqlii8tNulLU05WujURCKSRNSmWmytUUhXEj5KfQUeWlBaLlZkqDC0tRQApxVqbYwFpYowlLCUowkLRlKjcZsXGw9wWbps3MvguhVfIZGuRwQw5R58jrWIbh3Ff/ux/8nY/nSSmo9hUWzfZKMJUXs1h74w6jE3ReeTF3IqFl+kiiAQZGnIDnVqlmmytWChhLVOPlRWe4wRFUszMQFVQJJJOwAouMcXsYKyb2JcKgIA0lnY6BUUak/dqTABNcM7XdssTxS53dtSlgE5bQ2IkZXvHZm0kDYSY/WKOdDKNlt2/+Ew3icLgSy22ORrokPfBWIWYNtJMfrGOQmans52XMh7urcui+n86ndnuwoQrduglvaE8j1I5elbexhANhXNKeXReMaIuDwAXlUDtFx23h1KAqbxQlVMwDyLxykjTf03qF2j7XC2e6w0OwbK7jUKYOifrNMD7p5UvCOzj3SGvEnopM/vHmfzrQ1HsarKjD3L2OxUDME0a4dcpA0gchO2nryrouA4UqAAAADl0qVw3hi2xCiKnhKVvI3RF7gVHvYeasStIa3RSFszHEOHA8qw/aLggAZxowBJ03jqK6tdsTVRxDh4YbUyZjiomQdQRqNwQeRH867P8HPwrTlwvEX18KWsRlPi5ZbxHPaHjrm6nI8a4ADyg8iNxWNxeHa2crj0PI+lUUhHGz1tetxTBU9K4j8G/wlPg8uHxXjwswLniZ7AjQKNcySB4QNJMdK7ravpcRbltg6OoZHUghlOoINUsnXyNZDSctHdu1Ga6a2zD2YUKjZzQrUCyKtLplXinlaqMUIrRrS5owKFhoTloBadC0WWspGoQLVDu6dWlKJo2zUNKlSLdul27Vc/7dfChZwyvZwbC7fiO9Uo1q0Z1g6944E6RHnpFBsyRv8TdS0jXLjBUUSSfzqeg51kP+n2pjDSsnKTdgkTpKi2YMcpNYodtX4jkF1grqo+THhUvEM6ifEx19NvU7uALc3Ho0VGXJs6IcSatm6wfbI33Fn4vlzmM3ekxz27sTt1q0NiuW4PC3bN1LttyWQkgPLKZBGqgiRBPMVdHtTxA/Ow38B//AHtanKV+RvbrpGt4l2tOFZbIsC5CBs3e5fakxlyH76qOIfCwLI1woLHZe/M+p+S0GhrEdp+0hBZ7jBrxABILBLcLAy25gHT2feSedd2Z4Icae+YsyltVMyzDQ5j002HKmzaQMEHib2L4rf76+xIjKMohVEyUtLyE8zJOkkxXRuzPZZLCglRPIdPM9T51ISxZwFnvbwMAqvhUsQWMAKq6n3Uj/p/ggJPxiANT8Wv6f7NSeU90G4x0aC4iqjMxAVQWYkwAoEkk8gAK5N277bZs1rDki3p8oNGuayQBuqbTzM9NDI+GPtKwu28Kh+S7pbrgE+NrmqK4+ioVo+nPIVTfBh2aHEGvG8SEtm3IGkhs/hHT2aZLFWC7dGn7G9l8yrdceIqGJMeGQDlXz5T/AIVsnwi2yqqN50jaBOp5VZsgtpCgAAQANh0qLawjF1uMx0nw8mzCPH1jWB59akle2O2NBapMd2vwVm41q7fCOhhlKXDBgHcKRsRWqfDTqKyN+0e+ubfpTpJH4VaEbJSlSEnt3w7/ADkfw739ykt264d/nI/hX/7lUvZlc3E8aVKsMq6hpGgRSAQNYII9QakdobLf0jw8RqQ0a+Y8qbBC5smt264dyxH/AOq//wC3Vy9sEAjYiR6Gqft3YYYK+SBGe1zP7S15VorVvwJ/qL9woNUNF2Z3iNlZAO7GAAJ5TJ6DzrM8a4MGBBEj7vMVtMXgVuXFcXP0ZIKKRuREPGum8UxjcJNAJxbiGDNlsp1B29PMVoOw3b3EcPeNb2HPtWCxgTqWtE+w32GTI5iz7RcBDEvrIU6fbWEw6E5QASWiANSx5AAak+lOmK1fZ6n4Zxixi7QvYa4roem6nmrqdVYdDQuPXI/gl4Tj0um6gNvDZ2t3kuNkzunhOW2VLB0OkkLsRO8dbZaqiLGiaFK0oU4CPPLnS1FUi4q615hYtjKihSzsxUMWOYCASD18tdqvbdowJOv52oRnkjNULU0sUEtHlUPinGcNhVLYm9btxyLS3uQSx+qs0FMsFp5bc1heIfCUgMYaw1zkbl11tID1y6sw84rO4/tRjr4IbECypnwWMiEa6fKmWOkT7/fNzSKrjkzqmMxdqzreu27fPxuqz6AnWqDF/CBhU/QrcvmYlUZU2nV2H4cx1Fc1XBIWzNDMTOZ3RmkiPaaSNxt576Zpa21+j9dr+R6jr79M6PlfgrHgXlkztl2lxeOTubY+L2WEOigu9zXVXuaSu3hAE8yQQKx1nslzLOf7A+zxR0/Oo1KIvVfrtfyP63nvzkd4+uX6P12vvg/jz307xHNsquKKMu3ZIn5zD0t//LyP1HmCKvsKuItAB815RPzCt0DlsSHO46yBvIJmgr9Ae+0Ou5ymPZ92RjrkGZQy/R9Pkx5QfB4do8ob9lS2wqKXQ0vELRQtnAA1Obw5djqGgjcb+41Hu8Xw5BHxi0JESLqzrzBnX7xTuJwSOZEB4ADoVR9wQNEG5YCDzux82s9xLgC6syhhuLtoAbkwWsgeLTKZWJ7wdRRSQJOSM18Sd8Zasuw8d62oYEMGW5cAFyQTIYGdTzr0RwPgVrCWhbtLABJJOpZjuSfwrhnBOHhcZg2XxK2Lw4DrBUzeTePZ98V6Mv29a3J4IR8mZ7ej/Iz/AN7a/wCIKwGJtDurup/Rv836B8q6B2ws3L1nubRAOdWLsCQMpkADmdKxOK4LiwjKb1qGUqfkuREGPFVuGajGifJBydmL7RWLt7FXblwZkd9IJBVFUJbjcSEVRB0099dM+BLCLas4o5gRNqW22732huDrt56SCCc3jcPprExrVv2bwmXDvfVijWrtgEgxmR72V0fkVgnfYwRBEictodKjYnj5uSbdrwB2UuxdipW4bbEpaRgIgmCynSCAdBBt8eZmCm9anQstoWS6yplcrX3JIbKJyCQTpVBi0wr3nfvrOU3LmQBbXeIpc5QjrfS4gj6J5U8beHbwlrt5Y9h1dl+t8GxP8SlWKB+RYWuOxlL38QQQrEG3dQQVMgPawWX2iPnHQVisfxy2Lzkm48uCWF9gW01aCysJ8wIitRbw2HCqFs4gEADwfGVBgcwmItT9VS0UaZbFw5TIzLfadCI8WMPWnU4oDjJ9nNuD40Wbty5c70JcS4EKs+bMX8LEi4rNBV92Oo57ifi+LWruJsvb77KmYkFrmZRlUAJmvEnVS2jL7XOtBxfszcvWLVq2rLkuXXLG2JPeuzlf00QGcxziNTUfs/2QvYe8LrqzgKwy92usiAf01bOI2LIHGuJLdtXUQXwxdCuY3CMotoCGDXXA8QL7NrG06XTcWQWiVvPmyEqvxhpB7kKAFN1vnjNEc4iKtRYKliMO3iYN+jXSFVYEX9vDPvNNYnCNcRlNp1zKV0tvIkQY+XI58wRS5oZRKnAY9i18pcK5r7wc2fa3CmO7bMJy6jePfUrE8QvLswYT85BMFzHslD7JGuXcHYbJXgzKWIFyGdng27wgtuJVmJHrJ9ai4jBN1VecMt8Axr7T2kWfVq2SCkgYPiSX7rWrqFQBmdgZXu9MxEgMDB2ymt1glwWGRLfCLVg3btsMLw8Yt2SSO+v3ZzlZBCpMswIEAMV5lD2+/vHJCYe4ZDowLBdEJtkgEwNCZ0POuh/BzhbdvBEpu952diIZnhQcw0jbaqQaI8iLnAYJbFvIpLSzO7sfFcuXGL3LjRoCzEmAABOgFHcu0q41MsauiQgvQo8tFTaFM9gX7i0Hs27uRSLbMjMZbw5DDqWZSWYwARGp2pjG9v8AOAlrDqxI1Z7pCh8xAVVVcx2Hi0npUPhuXwoRcZNQQGuWoMQDmSPCCDJPPnUPF9kbFu1cvYVVt4j4uXS2txnLOZUqM7srajNpPskedeTw+ouLatfXj9nVKCT3sTxTj2Ja1D31RScvyb9yOWhgSSQRMnmd9JzmHWwmoe0DEE98skCTq0Sdif8AAVoO0vYjCqtm9h8ReujENnClVNmFWDLgCGExlJLaGdjVQeyyKJZVAHMz+NWVxVSdseD1pC0xVr9rb/jjrHTrP/KBldXiFr9ra/j+U9PMfnQLtdkVPzF+qpVrsWv7NP3QaVzRXJkX+kbP7a1/5jzI6eX+M+NY4nZ/bW/458vLz+0/SNT27MWwq22toRnOygwefhOn+NOr2NtAmFs/up7tOVIuaDdBUmV39JW4nvUgnKD37wTrIzR67axJ3ZYH9K2v2yfxmnkekA6j3+VvWxxHDbdle5OQrcIPdgJEggyV933c6dPY+zJIWzr9FPu5VlypujZsqRxW1+2t/wAZ43iY6eGY6Ig+eaB4tZj9Knob9zoDlmOhCz1a6eVWw7FpyW0Z+iv3Ui52NVdSiDTmi/y0o+5E2TK3+lbP7dN4zd9c5lgWj33Hjztii/pqzv3tud8vf3OgcL9YtJ/+NvSpp7KL+onrlX+VNDs2maMqZgJ9ldAfd5Gj7iNkymvtYDh7WJS04IHeLfgnKyIGaRr4bTNPLONdjV5w/wCEzEKoS62HdsoC3fE4JyqR3mQ5hq0E5Z0PQmm8Z2cyoSFXT6Irl9+7ku3FIkB2HXntVIyyJy0dDxfwgY24Z7u2NNItvA5iPEarcX2uxhJkW/4Z/vVXcJ42FtqLiZoG4Jn2idZGujHX06ay7vGbbDxWvu6IJH7p/JMPdeBKTXZXYrj2JO+X9ytRwjGtc4VfBMFr9hHA0n5Qx7oINZ67ibUHwOPfMe0enmPq91M/0yioVtO+ViGZYYBmU+BjI3EDXlJ6ataYlV5Oh2b1yyFRLNrQAZiDJjnUlcdiTtlX0UfjSuy2e7g7Fy6DmYEyxklczd2xPOUynXXXWqviePupeuoLxVVYBQFtbG2jbshO7GoYuTpMq5KKtlpnxR/rCPQRRi3iT/XXP3jWcvcccKS2JOgPO2u3oBWy4+wt4UOzlB8nmcOUOv0gQRJ86D4mu2BcqfSIQw2J/b3f3jSWwmK/b3f3jWefj9gED4xcM/6Vegajc95pVv2Uxq3sWFt3WcC1cLDvnuLMplPiY/S+2s+Kje5Y/wDE8V/nF3980fxfGj2cVeH9tqX2lvWUvMr4junyA5fjD29xocgdR/OqHjHEkW2ncYslzesrC4q4xKs8MMveGRG9ZcYHMvFucRG2Jun1YmnE4pxRdrubyZVP+8DTfwuX72FGC+K3LlsuLxcrBzZe5yyCDtmb66b+DDj+KvYp7V+8biC0Wg27IMnNrmRAeXWji6uwZL4Iva9LuIwV65ibVhWS07LcRIuMQp8LGYykxy5VvMPwn4u7hbjtbbKyo7Fyjah4dtYMLoSedZrtgk4DE/8Ah732Kx/Ck/Clx7E2L1pcPet2w9pWhlkklmUnMVICjTeNj6VTi7F5OjWFKLLXIcf274haQWL9vI+pNxkKs2qMChWFIGVhKyCH5RVUva/HMwy3bgPiACjcu+c6RrJP4V05o5zuXd0dcNudrcapg3nJ3Mw240iQYERpQrZg2ak461etOyu2RDDqSYCb5pA1AGmvIjnurDgD9GHuWgF08JXKwkhDy5CJnX31G4FaTDoWa00MBLdywAHi1uEkhkBnRQSBvppVvwfAYi46qchDkbEaIzZ9ZYE+ztAO/SvmpQqVQd3/AD9noJ/IzawKJiLRtwqXHbNYZ9Eu92WNywJ3MAMI10PKrTjnD2ey62wpcjwhtifM8vWtDieBW7KKVVcwYeKXLEkHMZLak68qaC16nHCUYpSdsRyT6GMLh9BI1jWsX8IfHsRhhFlgoNzJtqBlYzvqdOenlXQrK1zb4XrcJbPXEH/cenSVozeir7H466y3Hum7cJjLJMNBklNIXYqY0123lHH+DticRbQWraNcnKzky3drIQlB4ZAPKNP9WqHhOPuIUUO4TOCVUgTqJ30O2x0q+xvFy48SrAJ8ICrGkCSANYmY0naubk45w5c4+Re1sRhOGvZuvbU5cujL3i+HYGNZ5aiI1idac4z2bS6buI8Tnu85AUDVRrl0MgAczMTvsLhL3fIznS6F79pB08WgZhpqNdYj3mm2u31tNcQKrEKDJFvKpDA+IxEMIHIgVzrlnlfT6DiqObfFh0H1VsuyGNdLbA3HKMwXKGZiNjGQyIInbfTWs0RWo4VdVrAs+FIcOpZ0RmYqoI0XxD11jUEHfv8AVv8A86FitnSOAXFa0EVTCCM3KZOm+/ppSbGCcYi4xVchVApk5iwL5gR0EiPU012NvEowdgSWzASDAjQAgAMIG8k6VpLWH5nb76n6ffGrKNg4fwzvJBiCDv8An7a858ew2XF4hP1b90fu3CNfcK9R8K9v3GvOfH7A+P4onQfHL4nQj9M+4rpjS2LuTooMZZ+QPu/3hVQ1iBWrxigWJIkafadPtiqG5tVoslJbNBibfhPofuqusWQWEg+1qZgFdIj/AGvsq5xg8J9D91N2cONDAPr/AD/POkRWrOs9n0jCpb52XbD+otMyI39pAjf2qw/aDB2mxuKL20Yi5aEsFMD4tZ0199brs4gFq8OmLbn1toda5f28un4/iYaFNy2N+Yw9oH7qTje2wcn9KEcR4IHtOVXDW1WzeuAgeP5JfZ0AgkkAanUiulfCTpwsn6Vj/eFc6xPbVDhbVjurk2sJiLDMbqw7XbAthlETErMHea6X8IqA8MgiRms/ZFNK21YkemcVfEEENJkbH02rf/AncL424zGT3Tan1WsI1lJ2PPn/AM63vwKqBjLgAj5FufmlFrQq7L/tzx8WsY9sjTIuomRK7gc6w2L4w968UzTbF7D8tyrrrrtPl1rVfCOh+OXDE+C31/UHQ1i7dyLmuny1kxryYdaWIz7Nx8Pa/wD0/wD1cR//AD1G+CW2BjbkD+pH/qVa/DZ/2H0vffh6rvgtuTj72v8AUj7M386L6AvBddqf+o4r/wAPiP8AhvWZ+GNj8Zwp/wBDQzynO53/ADtWr7SL/kWKH+j4j/hPWZ+E7Cd7dwpy3CDgsOTlBGgN35xQgHxc6WMlFWPNWWWNxSJgrRxOJV1uW2m01lLuULpJ11A06n1rDdreCW07prKKO8V2JtuWTwxACvqCSwGhga6U78Qkk91e1VxHeaeJ8+3dbzp6VKfhyPbym1eWEjR1E+Jdps76T7jQXKl5FcE1RlMVgmYggSMlsTK7i2qn3ggj3UdaezayiBbxKiSYV9NWJ5Wh1oU3vG9qHyxu52gvKPDdLZmiGUnxMTAV4hgJnTzq44bdKQl12EFWF0FcrggmM+igCAJkfZTaHDoqhFRc+VSxtAAL4SzjMJGhAknXzmrTCYC+7ZcneWzlYkToVCgKqHRQSknmM56CvEm4tUo1/wBLRTXktbHGWa9aS5fkZvErE+H5JyJY+cb1fC4nJ1/eFcwxPCsZLm/ae5J07vDswAUkAEWwTznUz61CHBLxnLhboP8A3F8R/ZK6aV6fBHGCTdhf5bOxWnSfaX6xXO/hlQd1ZPI3yR5+BqpLXA7p9rD3REElrV6IAM5mjTfrWd47wxu+ItqzQzCTyE6CTVo02CUaRAtia2Nu9bK2EFi2plEZxMXANGXxfOysZIPTYgVnMLwXEAytrXf2rX3FqtrdvECEuKMqkEqbieHU+IBWJmZ5cvWpepV19fYiL3H8IdbQa0wZmXvGVnnvFygMGOmaIPucgDWSMfxC2MJLPF0LACqph4YLadWWChBzEk/N6mrO2xFosLgHeMHyXFXWUVRKGdIYiffVRxnstaaBYgXS0yzEKUIJnxMYEREbQdq8vjnFtLkfT/l/RSn4MUiSQJAnmdhVzwfD65SmYc3E+CGEicwDAjQg9ZpOK4DdssJKNAk5XSUYATIJEgmQCJka6bU/gkiO8BtofExIdhpJzKFAJK5dieZgyK9TlnnFU+yT7On9gMIjPcPdjwquW4LmYsDMAjpG3ofIVr3s1yX4s920VDjWApRMrZhGb2dfZymZHXWqMYDEKDJxE6iM1zSN/nef2VH0s1jj5RXG9nfMAuViToADqdBy51597TWYx2JzAEHEXmEZScly4XUyNjlYHrrVzwSw4vIWF5gpYkHPrCkkQT4pjSfxq9xGHs3H7xsJfLHmbR5bfOq75K1Q8eOt2c7xPDrty33YUDbU95yM7C3+NQD2Vvnmn1Xf7ldVfDWTE4W//Df8H0ohgLB/7LiP4b/36K538AfBH5Oc4zD3hugM6ad6fvtgfbS7FolgMkmdFB9o8su/PWIroTcNsHbDYgetq4f/AFBVXjuy7PBt2shRw6xYugmNQpzXWEH03j0Le6n3oHt15K23xnFWfCBeCFs5JtMPHlCAsI1EKN9NBVYoZmLXsKziCw+SuvmJGmoBI1A3P4VqsXwe67SthgJJgWnjxTMCN9aZtcFvqf8AqzkgwPkiY6NsZGx+vpSroT2/spuFDB3Cvf4U21M52y3SMoOYwBrl021IO/ltcX2i4XftrauXS1tYAVlvEGNpkeKI51QWuzl5nydxcVbjKpY2XOTMYZpjYZuf6oq+X4JXkn4yn7h8upplRqUe2Rxh+Akf1HvVh94qZwPEcFwz99h71lHyx4S40OviA9oaba0zd+DVkE/GUEgwMrAsfmgLHiOu3pVbfwFtGysS50MhSC8wAQpOYESOQnlSSmoqxli/JoLr8Hvu1y9ft3HO7HMT5CSNgBoOQFEeE8DbxApprIW4fOQctZ0XLJMMWQgwSQ3PXUfnepHfYcgKLzGZBAVhB2Ek7/8AM1Jc8asbCP8Aca3G4/hd9kNy61zKMiAjEGJgkA5ZJOnPkOlHgsRwq23eWlZXAiRbxOsmNQRqJ69KyF7G4K2RnvEbk/I8o5yddDr1NLtcfwyr4BcuSx8Xd2wI1iTn8/sovmXYuMFqw+0XbTCHDYm1NwO1m8izacAs1tlUaiRqRv8Azq34yBiEsXbYeBhraHwxAAJBidQc32VkcfYwrkkJeOaSwItga7wQSavMB2wOHULatk6AfKMOUxAA8zSz5oSjiMtO0QjdTfPlHnKyemtSFw5ZcwZSPOKI9rb5JItWdgPZ12Osk6/8qqsRxG45JKgenP6yev2Vyv6ZVTXksGQjmPso6qe/bpQrWHKI1wfhb3C4aMyuoklgCvsqAvLVVnT761N3CvaVy+IS0vJw1zeR4QYCqZPXYk8jTvC8Gr2jexBdEMukAGFA8IAMZjE7GTp0qrxzvic1oo8h81uyQy+F5MHNqxkxOmgjXnowlOWUqr4OdUtFv2Pu3S2e8t580a5rgBIPhLADYwY1AMdNTr8Pi2dc2XLqRlIOhBIOpAqLwrDtbtK926zMtsK4JGVY1ExzEkampzCuzj46QrY2ylgQTpzHrvpSUwafqj6qd/P5NGEPr7wKpigWwXuHK6MsATpMbGd9OfTziuX9uOz6273+TTDZixlTlOYeHKACPQ9PKulcWvi3YZmt50AlxuMo3lSRmHlzE1yO7xYXSSGcSS4JzIsloAtqJySYEb6DpFS5fxVpAbEYLDlzkfIxR0WV1KznncjoTr08q2/B8Ph3a0zM1vLbVQi+DZgGMzB38XUgdKyPEeI3bZV7Exde0rEyQMqkZVVtgxZtoIy+dTOB4jOpKscyAklxIlidFO8agHzg6CuPm0lNdDx+Df8AaTtPgcLYIdxcbLlFtRmZpESwGw8yftrkXGOJG6XZVdEuAtl3JMCS0DrGnRhJnWtc2DtlQ11ZaACDMGSNfLbWj4lYti2+RFByFVkCJ13G3T7aZeri2tB9p/JW4XiNxGRDmdNSpXwZCxOgERBnb6Q662b9pcZuLzxMTC7R6VGXFKsmPNdY6Tp10qLicYpQEx84kT1A3rnUmnoZ4rVk7DdpsbeupaRma4xhRpHIyTGwGpPQGukWFZEVWfOwAzPtmbmQJ0HQdI31qh7G8C+K2zcuqBfuLsf6u0dRb6hjALe4cqvHYcx99epxwxW+yV2K709adF8gE9BP47VGkfn/ABpzQKRtoapRjBcV7XYlLzotzTKjAR7Oe2jx6eKo9ntPim1N0nw6beYPrqKqO02DJxIZTp3GFJ0Mx3Fob/2ftqDbc2xqSRtsNJiZMelcXO3k0mDLHZrrXaPGQflCBqBIH0ddN9zTT8fxuoGIIk6EgeUjpz+yqPC42YGYnTLGm/KCfSfqp3EXHMKD4p10Guk6z5Ca58+VOrGU4tE1uO4/liGnTU+fodKjXO0nEUEd6f8AWNwz7gZ69absZt99jtyI3Hn7zudOYPF9SoJ1hiARoNPuply8ifZpRTWiNxPtVisgW47naYZmk7jw7CCB9VQcDj3YuWczADDNOdZ+oxIO/MH1sDeaBCKBpOpiCOQpi9jCfZUAiZ+kI9j1nn0mqLkb1/uyTj9kpr3fQtx28KmPEZHIieU7RUN+D2iDDODKkagmdtD5/npSHxUxoRKnmdz5fVOw166mTg2VspgjaTz01HSllklaY8b8iH4asCbjactIJ8wdtN6Mhl0Xu481jzjTYxU67gE5eg19+se6orYEDlufv1B+8VJSvtlcGvAVi4cwkDoSJH1UVxgdT7/WlWcPuDMjSDoYiPwH10s2hMaz1+uJ602hl10R2KxJ9ZJ2Hl76BYaCPr9Ke+LqRqBPrzH4aA0XdDWdp1I1O9FIWhliOn40Kca2Of5+2hTYoNMtuHXENuO8ZWOqjKXyzqBl2jQ7eQ12pnMlrVHEMQSrhmAGXSCdVG5jqBrNSuHvbKi5DXdSpkEKMpKDwTmBXLJZmHIjSJI8O7ywt3vSqqc7h5lmVSBlzaeIhQBvrEMZlY8Un1/P2vH7FtIf+POGU2oDjKIGZVnwqBlYa9OZ8606cXaBmTX1geWkdKqOz3AVu5bzFgiqozZgcxQkkCPmwTrI3BrRNatuSiDUAScu0zEz1g10+mTSuT78Cy+iMnFzPs6eVOLxhf1TPrvUHi1q1ZGZrmojwwJOuunpWI45xfOcltjbEkE7TzXUbDT7TvV580U6F6WzZ8e7a4a3ae2SxuOpQIpJOZhAzkEZRO+vWuVIudWYBQikqqARkBe2wgDUaqxMdD0q04Vwhe8BGjc1GzLIbQeq7eelWfxZArCAVJYCByEeI9PC1c/J6mN6HjC9szWK4s7mzbhMudTME6rrqT80jWI/CtXg8SVuSC5BGTKJUBoykzqSNDpvrzmqzGYNAySogXwoJgEZVjMeu8f2ddtZ8y/iHsEEchqTH4/VXNyuEoql8jR09ki7cJaCZmSJO0GI93P1qua87QJ5kbcx67c6S985tN9ZOoGu4HqximsTcYnKXGvzQR6+OOetTjDQs56YjFXBqANdIgiTy1j1rUfB3wE3W+N31+TVosodnuA6uR+qpH7w8oNN2R4KcZeJMpatkG5cEiARGRPpkgjyEnXQHqxUIqqi5UUBUXXRRsOs6CZrv4OGvyZFKw7jzzn13/lUcjWll+sfdR5vL88tK6ighumn51pcDISRy8vxj76IDyO31T9op4nwtGm+3p5UDHKe1pdL2HdRCtg8OcxIgtkIIA5kBR9Y1qHYUuMpIaTI01jQ6/VUztiG73BkAFviFiAWy6lnBGZo6AfypizcuMBlTIw1OgBnpm3/ACa4vVRalaFUdjycOSQQsNrrrBkgwdPOnmsb6gCSTKzoDO/lH30zcW8SPFl6zEE7H2fTT05UWJsDfMZIIgGIERIjU7neuOnl+TH8aRJcwYLyitkDRlEmY1PUDNrrA8qRccGVVlmcwk7k6qQJ1G/Teqk2wwBYCco0nLsAQRyJ8Q9QaWl7KNLesb/V9f8AjVHDdoy5PksWscxtt5gAzGu3T+zScRw5D4hm1AaJBE8tvf8AWabs40xrBkATpGp0H5607bx4KjXlE+/wz7zHlNI1JPQ6xfYZtkDwgwCTrvGugJ9KjNpGizlnSOk7/mJqWuKBYxz0IPKfaH1ae+lLZDbgTDCNSTliQsTrE7xsd6y12M0irONbbL0B3mnxeYiTGkyOcDTUeR391ScRhFnXKddwQQd9MwP5nlSLYJbMNT5QMwPUddB9tUqLWjJSGHxQLExO52E66CfeR6bU18eETA6j3GDHnNP3sKSWgCCjGBM7zofMAadaq7drMdRzIA9YBMHlBBp1xpiyysU+OhtRpz94+un7WKEbQCddfz1+2oeJws+KYGUmBrqsDYn379KhWWJHPRiA0ASBr1jlHl7zVfatCW0y7+MoNGB/5UKqVvAaOjEjmJ/ChS+wzZs0/DeEm1b+Tcd3myldQDlGYlYEjVYgyDqeetjcZg2QsLtucuxBaPYEtvGSTO4eJJk0KFQ4eWTyb3spJLRZW7iJYyqzqAMmYhYLD5yqPZJkA68561W3u1D9z3SHxlf0kAHLpB9fFP8AOhQqm1LsRvoosOtx4LuTGUnXVmzLzO2/20i7hVukToDOo9JzRy0O3maFCkb7NiqLfg9tALRgyCwGu3g015+E/wCzS3sBlIbZmywNhBBHPQkijoVFt9lUtDL4cNGwk6mDGZQFgcwAXU+elEXkh22Hi0/VzSPqLAadffQoU3YtlTcZmBjzJnYrEDQec03w3BXMRet21OrsVUSAubc5jvAAYzvpz2oUK6uCKcqIo7BgOFphrC4e3JC6ux0Ny4dSx105QOQAHKlBhGnn9/WhQrvMhJBO35gnzpNtNNucfVp1oUKxhavPLn9Uf4UsDwkxO5+/zoUKwTmfbOxmTBNOUnBIOfhykkAQNd491VmBxQ7skEwNyZ5AknYzoKFCuX1UU2hZOkv8kvEJmOaRqNvEBuUWAfdv1PvZvF1MQJn3ddqFCuZrQY7iC6D3ZzATLD0Y7DzHmdtOmsa4ysGjRiojnlllJg8o0900KFNBasVeRrHJCoTqSUHSQ0fVGdfyKO5eC67hpgczqTPlIH+FChVFFOI0lQ7YIMkfNYk9Y0Gp9Eb66RcuACCTEgg9QdVIHLce4UKFLijZMet4qNDGgkgCNMy7QI2HroOlLs3yCPNtI8yBr76FChiiqkxb42NfpRPvj8Ka+MA6RuZHKddfTX7KFChVBcnYu1fUnUbjnzHhmY57a/fURl9pW1BAOwBXnpHKWP10KFPFm7Q3asqBBMR5b6aHbpQoUKpkwH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1" name="Рисунок 10" descr="загруженное (1).jpg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86446" y="3571876"/>
            <a:ext cx="2214578" cy="1468362"/>
          </a:xfrm>
          <a:prstGeom prst="rect">
            <a:avLst/>
          </a:prstGeom>
        </p:spPr>
      </p:pic>
      <p:pic>
        <p:nvPicPr>
          <p:cNvPr id="25610" name="Picture 10" descr="http://womenlot.ru/wp-content/uploads/2013/12/kuhonnaja_posuda_iz_nerzhavejushhej_stali.jpg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00430" y="5214950"/>
            <a:ext cx="2125187" cy="1428784"/>
          </a:xfrm>
          <a:prstGeom prst="rect">
            <a:avLst/>
          </a:prstGeom>
          <a:noFill/>
        </p:spPr>
      </p:pic>
      <p:pic>
        <p:nvPicPr>
          <p:cNvPr id="25612" name="Picture 12" descr="http://www.med52.ru/uploads/images/7/d/1/1/2/eb806ee25c.jpg"/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43636" y="5072074"/>
            <a:ext cx="1813426" cy="15716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Содержимое 4" descr="1281094185_cdt-inc-1270575444.jpg"/>
          <p:cNvPicPr>
            <a:picLocks noGrp="1" noChangeAspect="1"/>
          </p:cNvPicPr>
          <p:nvPr>
            <p:ph sz="quarter"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5720" y="1285860"/>
            <a:ext cx="2788838" cy="1857388"/>
          </a:xfrm>
        </p:spPr>
      </p:pic>
      <p:sp>
        <p:nvSpPr>
          <p:cNvPr id="4" name="Прямоугольник 3"/>
          <p:cNvSpPr/>
          <p:nvPr/>
        </p:nvSpPr>
        <p:spPr>
          <a:xfrm>
            <a:off x="1071538" y="642918"/>
            <a:ext cx="7643866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Драгоценные камни, золото</a:t>
            </a:r>
            <a:endParaRPr lang="ru-RU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6" name="Рисунок 5" descr="e34458f723c196bc0fcb7645e7e73410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5720" y="3071810"/>
            <a:ext cx="2314580" cy="2314580"/>
          </a:xfrm>
          <a:prstGeom prst="rect">
            <a:avLst/>
          </a:prstGeom>
        </p:spPr>
      </p:pic>
      <p:pic>
        <p:nvPicPr>
          <p:cNvPr id="1026" name="Picture 2" descr="http://zoloto-info.ru/images/mestorozhdeniya__2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71934" y="1785926"/>
            <a:ext cx="2114158" cy="2000264"/>
          </a:xfrm>
          <a:prstGeom prst="rect">
            <a:avLst/>
          </a:prstGeom>
          <a:noFill/>
        </p:spPr>
      </p:pic>
      <p:pic>
        <p:nvPicPr>
          <p:cNvPr id="1028" name="Picture 4" descr="http://upload.wikimedia.org/wikipedia/commons/thumb/1/13/Goldwaschen.jpg/350px-Goldwaschen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857884" y="3857628"/>
            <a:ext cx="2748589" cy="2214578"/>
          </a:xfrm>
          <a:prstGeom prst="rect">
            <a:avLst/>
          </a:prstGeom>
          <a:noFill/>
        </p:spPr>
      </p:pic>
      <p:pic>
        <p:nvPicPr>
          <p:cNvPr id="1032" name="Picture 8" descr="http://sdelanounas.ru/i/d/3/d3d3LmJ1bml2ZXIucnUvdXBsb2FkL2Jsb2cvNzg5L1pvbG90b192X3NsaXRrYWguanBnP19faWQ9NDE1NjQ=.jpg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86512" y="1714488"/>
            <a:ext cx="2306988" cy="1571636"/>
          </a:xfrm>
          <a:prstGeom prst="rect">
            <a:avLst/>
          </a:prstGeom>
          <a:noFill/>
        </p:spPr>
      </p:pic>
      <p:pic>
        <p:nvPicPr>
          <p:cNvPr id="1034" name="Picture 10" descr="http://dima.naidich.ru/images/mestrozh.jp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28926" y="4429132"/>
            <a:ext cx="2857520" cy="21431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187</TotalTime>
  <Words>33</Words>
  <Application>Microsoft Office PowerPoint</Application>
  <PresentationFormat>Экран (4:3)</PresentationFormat>
  <Paragraphs>16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Calibri</vt:lpstr>
      <vt:lpstr>Cambria</vt:lpstr>
      <vt:lpstr>Franklin Gothic Book</vt:lpstr>
      <vt:lpstr>Perpetua</vt:lpstr>
      <vt:lpstr>Wingdings 2</vt:lpstr>
      <vt:lpstr>Справедливость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Семья</dc:creator>
  <cp:lastModifiedBy>Se7eN</cp:lastModifiedBy>
  <cp:revision>24</cp:revision>
  <dcterms:created xsi:type="dcterms:W3CDTF">2014-05-12T13:38:29Z</dcterms:created>
  <dcterms:modified xsi:type="dcterms:W3CDTF">2016-05-02T10:18:43Z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1018242</vt:lpwstr>
  </property>
  <property fmtid="{D5CDD505-2E9C-101B-9397-08002B2CF9AE}" pid="3" name="NXPowerLiteSettings">
    <vt:lpwstr>F7000400038000</vt:lpwstr>
  </property>
  <property fmtid="{D5CDD505-2E9C-101B-9397-08002B2CF9AE}" pid="4" name="NXPowerLiteVersion">
    <vt:lpwstr>D5.0.3</vt:lpwstr>
  </property>
</Properties>
</file>