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61" r:id="rId7"/>
    <p:sldId id="271" r:id="rId8"/>
    <p:sldId id="270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81957-0693-43A6-9D75-2C760179188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46195-A834-4469-8C4E-8CE92052B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548680"/>
            <a:ext cx="73558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еловек и песок.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266" name="Picture 2" descr="Наше отношение к жизни. рассказывает Семейный психолог-консультант Вероника Владимировна - Услуги профессионалов PRO.dmi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488" y="1928802"/>
            <a:ext cx="4214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Песок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article45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785918" y="2036188"/>
            <a:ext cx="65722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Петя замок строит ловко,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Катя торт печёт ведёрком.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Здесь, у моря на часок.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Всех детей собрал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(Песок).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6" descr="моё море noize аккорд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14348" y="3214686"/>
            <a:ext cx="742955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такое песок?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Чистый песок на  морском берегу вместе с солнцем, морем, голубым небом - это счастье!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Посмотрите какой песок ласковый , тёплый, красивый . Он сияет на солнце.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Песчаная буря в пустыне Тар, Раджастан, Индия. Всё о туризм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00034" y="38682"/>
            <a:ext cx="835824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Есть ещё песок пустыни; барханы, дюны - песок и только песок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куда ни глянь!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Песок попадает  в глаза не даёт пройти путникам во время сильного ветра.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Ветер поднимает песок и начинается песчаная буря.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Продажа и доставка песка в Нижнем Новгород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85786" y="695091"/>
            <a:ext cx="80724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есть песок строительный. Если к нему добавить цемент и воду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получится раствор. Он идёт, для постройки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жилых домов.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ourinterestingworld.ru/wp-content/uploads/2011/12/12197620652660.jpg"/>
          <p:cNvPicPr>
            <a:picLocks noChangeAspect="1" noChangeArrowheads="1"/>
          </p:cNvPicPr>
          <p:nvPr/>
        </p:nvPicPr>
        <p:blipFill>
          <a:blip r:embed="rId2" cstate="print"/>
          <a:srcRect l="4742" t="5048" r="10396" b="11660"/>
          <a:stretch>
            <a:fillRect/>
          </a:stretch>
        </p:blipFill>
        <p:spPr bwMode="auto">
          <a:xfrm>
            <a:off x="4793310" y="1484784"/>
            <a:ext cx="4350690" cy="270892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песка делают наждачную бумагу и стекло, используют в фильтрах для очистки воды (учитывая современную экологию это очень важный момент). </a:t>
            </a:r>
          </a:p>
        </p:txBody>
      </p:sp>
      <p:pic>
        <p:nvPicPr>
          <p:cNvPr id="6146" name="Picture 2" descr="http://masteradoma.ru/wp-content/uploads/2008/04/shi3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44824"/>
            <a:ext cx="3952875" cy="2343151"/>
          </a:xfrm>
          <a:prstGeom prst="rect">
            <a:avLst/>
          </a:prstGeom>
          <a:noFill/>
        </p:spPr>
      </p:pic>
      <p:pic>
        <p:nvPicPr>
          <p:cNvPr id="6150" name="Picture 6" descr="http://flexpnz.ru/photos/tmp/586632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3429000"/>
            <a:ext cx="3333750" cy="31432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Архив материалов - Персональный сай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857356" y="4000504"/>
            <a:ext cx="564360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ещё песок привозят на детские площадки и в детские сады. Сооружают песочницы, где детвора играет в строителей и скульпторов.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ataLife Engine Версия для печати ЧУДЕСА ИЗ ПЕСКА! или взрослые дети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57158" y="4572008"/>
            <a:ext cx="835824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Нельзя не отметить песок, который сейчас стали использовать как материал для создания песочных шедевров. Такие как песчаные скульптуры, но они недолговечны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&quot;Артикуляционная гимнастика, и способы её проведения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199798" y="3244334"/>
            <a:ext cx="27444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Конец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204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я</cp:lastModifiedBy>
  <cp:revision>25</cp:revision>
  <dcterms:created xsi:type="dcterms:W3CDTF">2012-09-22T20:49:52Z</dcterms:created>
  <dcterms:modified xsi:type="dcterms:W3CDTF">2014-09-14T16:01:29Z</dcterms:modified>
</cp:coreProperties>
</file>