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69" r:id="rId4"/>
    <p:sldId id="263" r:id="rId5"/>
    <p:sldId id="264" r:id="rId6"/>
    <p:sldId id="258" r:id="rId7"/>
    <p:sldId id="261" r:id="rId8"/>
    <p:sldId id="262" r:id="rId9"/>
    <p:sldId id="270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7E6CC-AEC2-4EE1-9993-EC2BC50DF7B5}" type="datetimeFigureOut">
              <a:rPr lang="ru-RU" smtClean="0"/>
              <a:pPr/>
              <a:t>03.08.2014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61246-93AE-4DE6-8C21-0794183ED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istrator\Downloads\Zvuki_prirodi-SHum_dozhdya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9.jpeg"/><Relationship Id="rId7" Type="http://schemas.openxmlformats.org/officeDocument/2006/relationships/image" Target="../media/image2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3.jpeg"/><Relationship Id="rId9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C:\Users\Admin\Downloads\images (6)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1"/>
            <a:ext cx="9149716" cy="6853719"/>
          </a:xfrm>
          <a:prstGeom prst="rect">
            <a:avLst/>
          </a:prstGeom>
          <a:noFill/>
        </p:spPr>
      </p:pic>
      <p:pic>
        <p:nvPicPr>
          <p:cNvPr id="4" name="Picture 3" descr="C:\Users\Admin\Downloads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0000" cy="1446428"/>
          </a:xfrm>
          <a:prstGeom prst="rect">
            <a:avLst/>
          </a:prstGeom>
          <a:noFill/>
        </p:spPr>
      </p:pic>
      <p:pic>
        <p:nvPicPr>
          <p:cNvPr id="23554" name="Picture 2" descr="C:\Users\Admin\Downloads\-14-63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3106" y="1268760"/>
            <a:ext cx="7289334" cy="4730313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16" y="0"/>
            <a:ext cx="9149716" cy="6853719"/>
          </a:xfrm>
          <a:prstGeom prst="rect">
            <a:avLst/>
          </a:prstGeom>
          <a:noFill/>
        </p:spPr>
      </p:pic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2339752" y="476672"/>
            <a:ext cx="3816424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Берегите воду!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425355"/>
          </a:xfrm>
        </p:spPr>
        <p:txBody>
          <a:bodyPr/>
          <a:lstStyle/>
          <a:p>
            <a:r>
              <a:rPr lang="ru-RU" sz="1600" b="1" dirty="0" smtClean="0"/>
              <a:t> Вода- это то, что всем жизнь нам дает.</a:t>
            </a:r>
            <a:br>
              <a:rPr lang="ru-RU" sz="1600" b="1" dirty="0" smtClean="0"/>
            </a:br>
            <a:r>
              <a:rPr lang="ru-RU" sz="1600" b="1" dirty="0" smtClean="0"/>
              <a:t> Что силы и бодрости нам придает.</a:t>
            </a:r>
            <a:br>
              <a:rPr lang="ru-RU" sz="1600" b="1" dirty="0" smtClean="0"/>
            </a:br>
            <a:r>
              <a:rPr lang="ru-RU" sz="1600" b="1" dirty="0" smtClean="0"/>
              <a:t>     Кристально чиста или очень грязна.</a:t>
            </a:r>
            <a:br>
              <a:rPr lang="ru-RU" sz="1600" b="1" dirty="0" smtClean="0"/>
            </a:br>
            <a:r>
              <a:rPr lang="ru-RU" sz="1600" b="1" dirty="0" smtClean="0"/>
              <a:t>В любом состоянье полезна она.</a:t>
            </a:r>
          </a:p>
          <a:p>
            <a:r>
              <a:rPr lang="ru-RU" sz="1600" b="1" dirty="0" smtClean="0"/>
              <a:t> </a:t>
            </a:r>
          </a:p>
          <a:p>
            <a:r>
              <a:rPr lang="ru-RU" sz="1600" b="1" dirty="0" smtClean="0"/>
              <a:t>Давайте же воду все будем беречь.</a:t>
            </a:r>
            <a:br>
              <a:rPr lang="ru-RU" sz="1600" b="1" dirty="0" smtClean="0"/>
            </a:br>
            <a:r>
              <a:rPr lang="ru-RU" sz="1600" b="1" dirty="0" smtClean="0"/>
              <a:t>От трат неразумных ее все стеречь.</a:t>
            </a:r>
            <a:br>
              <a:rPr lang="ru-RU" sz="1600" b="1" dirty="0" smtClean="0"/>
            </a:br>
            <a:r>
              <a:rPr lang="ru-RU" sz="1600" b="1" dirty="0" smtClean="0"/>
              <a:t>Иначе закончиться может вода,</a:t>
            </a:r>
            <a:br>
              <a:rPr lang="ru-RU" sz="1600" b="1" dirty="0" smtClean="0"/>
            </a:br>
            <a:r>
              <a:rPr lang="ru-RU" sz="1600" b="1" dirty="0" smtClean="0"/>
              <a:t>И жизнь на планете затихнет тогда.</a:t>
            </a:r>
          </a:p>
          <a:p>
            <a:endParaRPr lang="ru-RU" dirty="0"/>
          </a:p>
        </p:txBody>
      </p:sp>
      <p:pic>
        <p:nvPicPr>
          <p:cNvPr id="24579" name="Picture 3" descr="C:\Users\Admin\Downloads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4664"/>
            <a:ext cx="2300656" cy="1728192"/>
          </a:xfrm>
          <a:prstGeom prst="rect">
            <a:avLst/>
          </a:prstGeom>
          <a:noFill/>
        </p:spPr>
      </p:pic>
      <p:pic>
        <p:nvPicPr>
          <p:cNvPr id="24581" name="Picture 5" descr="C:\Users\Admin\Downloads\загруженно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2636912"/>
            <a:ext cx="2309565" cy="1728192"/>
          </a:xfrm>
          <a:prstGeom prst="rect">
            <a:avLst/>
          </a:prstGeom>
          <a:noFill/>
        </p:spPr>
      </p:pic>
      <p:pic>
        <p:nvPicPr>
          <p:cNvPr id="24583" name="Picture 7" descr="C:\Users\Admin\Downloads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4581128"/>
            <a:ext cx="2476500" cy="1847850"/>
          </a:xfrm>
          <a:prstGeom prst="rect">
            <a:avLst/>
          </a:prstGeom>
          <a:noFill/>
        </p:spPr>
      </p:pic>
      <p:pic>
        <p:nvPicPr>
          <p:cNvPr id="24584" name="Picture 8" descr="C:\Users\Admin\Downloads\images (9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2204864"/>
            <a:ext cx="2466975" cy="1847850"/>
          </a:xfrm>
          <a:prstGeom prst="rect">
            <a:avLst/>
          </a:prstGeom>
          <a:noFill/>
        </p:spPr>
      </p:pic>
      <p:pic>
        <p:nvPicPr>
          <p:cNvPr id="24585" name="Picture 9" descr="C:\Users\Admin\Downloads\Вода\картинки вода\images (1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86550" y="4437112"/>
            <a:ext cx="2457450" cy="1857375"/>
          </a:xfrm>
          <a:prstGeom prst="rect">
            <a:avLst/>
          </a:prstGeom>
          <a:noFill/>
        </p:spPr>
      </p:pic>
      <p:pic>
        <p:nvPicPr>
          <p:cNvPr id="28" name="Picture 3" descr="C:\Users\Admin\Downloads\images (4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188640"/>
            <a:ext cx="1440000" cy="1446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Admin\Downloads\Вода\картинки вода\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" name="Zvuki_prirodi-SHum_dozhdy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43966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4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1"/>
            <a:ext cx="9149716" cy="6853719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764704"/>
            <a:ext cx="3096344" cy="2376264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Вы слыхали о воде?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Говорят, она везде!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луже, море, в океане 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 в водопроводном кране.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57200" y="1484784"/>
            <a:ext cx="3394720" cy="464137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pic>
        <p:nvPicPr>
          <p:cNvPr id="13314" name="Picture 2" descr="C:\Users\Admin\Downloads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48680"/>
            <a:ext cx="2599575" cy="2274626"/>
          </a:xfrm>
          <a:prstGeom prst="rect">
            <a:avLst/>
          </a:prstGeom>
          <a:noFill/>
        </p:spPr>
      </p:pic>
      <p:pic>
        <p:nvPicPr>
          <p:cNvPr id="13315" name="Picture 3" descr="C:\Users\Admin\Downloads\загруженно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717032"/>
            <a:ext cx="3207230" cy="2180035"/>
          </a:xfrm>
          <a:prstGeom prst="rect">
            <a:avLst/>
          </a:prstGeom>
          <a:noFill/>
        </p:spPr>
      </p:pic>
      <p:pic>
        <p:nvPicPr>
          <p:cNvPr id="1026" name="Picture 2" descr="C:\Users\Admin\Downloads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332656"/>
            <a:ext cx="2857500" cy="2200739"/>
          </a:xfrm>
          <a:prstGeom prst="rect">
            <a:avLst/>
          </a:prstGeom>
          <a:noFill/>
        </p:spPr>
      </p:pic>
      <p:pic>
        <p:nvPicPr>
          <p:cNvPr id="1029" name="Picture 5" descr="https://encrypted-tbn0.gstatic.com/images?q=tbn:ANd9GcTpaguTcnRx-XGeQJGqQ8Wg52S1x7uv8_UC62rIrgIdZF9n-A6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996952"/>
            <a:ext cx="2857500" cy="1878578"/>
          </a:xfrm>
          <a:prstGeom prst="rect">
            <a:avLst/>
          </a:prstGeom>
          <a:noFill/>
        </p:spPr>
      </p:pic>
      <p:pic>
        <p:nvPicPr>
          <p:cNvPr id="1030" name="Picture 6" descr="C:\Users\Admin\Downloads\images (4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4221088"/>
            <a:ext cx="2007040" cy="201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1"/>
            <a:ext cx="9149716" cy="6853719"/>
          </a:xfrm>
          <a:prstGeom prst="rect">
            <a:avLst/>
          </a:prstGeom>
          <a:noFill/>
        </p:spPr>
      </p:pic>
      <p:pic>
        <p:nvPicPr>
          <p:cNvPr id="9218" name="Picture 2" descr="C:\Users\Admin\Downloads\im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592102"/>
            <a:ext cx="7056784" cy="5673796"/>
          </a:xfrm>
          <a:prstGeom prst="flowChartAlternateProcess">
            <a:avLst/>
          </a:prstGeom>
          <a:noFill/>
        </p:spPr>
      </p:pic>
      <p:pic>
        <p:nvPicPr>
          <p:cNvPr id="6145" name="Picture 1" descr="C:\Users\Admin\Downloads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941168"/>
            <a:ext cx="1440000" cy="1446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1"/>
            <a:ext cx="9149716" cy="6853719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548680"/>
            <a:ext cx="6624736" cy="72008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Где встречается в природе вода?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0244" name="Picture 4" descr="C:\Users\Admin\Downloads\Вода\картинки вода\wg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772816"/>
            <a:ext cx="2343490" cy="1800000"/>
          </a:xfrm>
          <a:prstGeom prst="rect">
            <a:avLst/>
          </a:prstGeom>
          <a:noFill/>
        </p:spPr>
      </p:pic>
      <p:sp>
        <p:nvSpPr>
          <p:cNvPr id="5122" name="AutoShape 2" descr="data:image/jpeg;base64,/9j/4AAQSkZJRgABAQAAAQABAAD/2wCEAAkGBxQTEhUUExQVFhUVFhgYFxgYFxgXGhoXFxUXFxUYGBcYHCggGBwlHBQUITEhJSkrLi4uFx8zODMsNygtLisBCgoKDg0OGhAQGywkHCQsLCwsLCwsLCwsLCwsLCwsLCwsLCwsLCwsLCwsLCwsLCwsLCwsLCwsLCwsLCwsLCwsLP/AABEIAMIBAwMBIgACEQEDEQH/xAAbAAADAQEBAQEAAAAAAAAAAAACAwQBAAUGB//EADkQAAEDAgIIBQMCBgMAAwAAAAEAAhEDITFBBBJRYXGBkfATobHB0QUi4TLxFEJSYpLSBnLiU4LC/8QAGgEBAQEBAQEBAAAAAAAAAAAAAQACAwQGBf/EACMRAQADAAEEAgMBAQAAAAAAAAABAhExAxIhURMUIkFxYQT/2gAMAwEAAhEDEQA/APK1F2ovsHf8Wa2Q57icoAFtl5UunfRmBpcwuaR/K77p4EL6SOtWeH5E9K0PmTSWaivuMehSixdXNLqLXNVHhrtRSSaizUVfhrPDSkmos1FX4aHUQimWIIyR6RXLjJW6iwsRi1K5qAsVZYhLFYUhYhLFWaaE01YkhYhLFWaaE00YkhYhLFWaaAsViSliEsVRYhLEYkpYhLFUWISxGFKWrNVUliEsViTFqEtVJYhLEYk+qhLVQWISxGIgtQlqeWoS1GJPqrU3VXIwv3NrzmZJ7soNMZCw14tEQmUdFfWwsNp9lwjx5eqfPh89pcTYKcU19Sf+Oa0E1AHZgiRja4S2/wDHhrx4ojM6seUr0R16Zy889G+8PC/gh/UEqvo4F2nkvrmfS202kA3/AKiBPEbF87pmj6riJnfxV0+p3Tyr07YeZ4a7w1Z4SE0121xSeGs8NWeGs8JWpEaaw016B0U4Lf4J2znkjug5LzDTQmmr30boDSTqQmmhNNX+ElmmrUiNNCaatNNCaSkhNNCWK00kBpqSM00BYrTTQmmgoixCWKw00JpqSMsQFitNNAaaCjLEJYrDTQFiEjLEJYqyxCWISQsQFirLEBYgptRcn6i5CfprCSfZetWrtaNYCA0YDCdvmvHo07yXxvj8ra8f/LPe4rzzGy9MTMQvp/Ui452wA9ZQuqOJMi5ON4UFD7TOsFWNJDrSOO5WZwon2tcJaTOGC8vSHA2KdVdI/WDwlO0OhTxeRwmFVnt8q35eIeb4Ayk8kb/p7gJIhe7Q0inTAaw8c0Gm1teA0Egeqflto+KuPD0fQS4xB9172j6PTbTaxzWmLyQDjjfvBTik4CbDLfviEDGOJgHrgi95saViifTdHbrHw8L2OSkp0nkxeM17DKLSYxGZw80ysGCwgDYMvyqOpnhT098vKp6JTaSZ1owB/GK9/wCm6BScNarTEybOiANur8qKjozR99iRcSYveDA2eyCrXfESN8fKxeZt4iWqRFeYVad9H0ZzXFrdQx+oOcYP/UmI3L5nSfpTm4FrhEy0yOC9YaO6xMxmTZMGqMTrJpe1P3ovStv1j55ugOkSIBIE8TsX09X6LozQyWH7bkkn7tzvxCU3UaNYTrbyYxm0pFbSnuPFN72t+8Fa1p/rzPq301uvNEHVP8tzB3HYvKraMWmCIK+mFFzRrOsBna/BeZpALzYSB85ldadSeHLqUjl45o5xZC6kvXqucftAwyGXNTmlEgi5zXSLuc1eaaaE017TPpktkuAOzFNofR9YEjDbgOW1E9WsGOnaXh0dCLsBbMxYJLqGO5e7V0drZaXcxgOOZXnu0aZ1bgZ4Ki+qa48wsQFisNND4RWu5lEaaAsV7tHOaNmhyJg+iJvDUVl5RYh8LG2GK+hoUaNO7xrGMMuii07Sg6Q1oa3YFjv1rszl4+ouV3hjJp6rk9w7X1wcja9ShtT+zz+UQZU/s8/lc9hn56e1OssDQkhlT+3oflaGVP7eh+VbC+eigOhGHzmpvDqbW9D8ohTftb0PyrYX2KKWvIuCiGknapdSptb/AIn/AGW+HU2t/wAT/sjYX2aK3aQ7aV3inaVKKb9rf8T/ALIhSftb/if9kbC+zVS1+9aCNvlKl8J+0f4n/Zb4L9o/xP8AsjYX2aLKukzs5CPdKfpB2pHgu2j/ABPyu/h3bR0/9I/E/ZrKkacYgx0ug/iUg6M7aOn5WHR3bR0/KvxH2YUVKwOJ6Sp3VAMCfVZ/Du2jp+Vh0V23y/Kdqp/6Ky1+lTj35JT68iDhsWnRXbR0/KE6Kdo6flO1Z+xAf4ohuraEqnVgyUw6Ido6flYdDO0dE91R89fY26YBl5/hBW01zpl0bskP8G7aEP8ABu2jzRtWvsR7SuK0ERcngnnQnbvP4QO0J27z+Fvur7Z+WqN0LWVQE5+hP2Dr+Ev+CfsHVXdX2Y6tfZb9JPVAKozJTHaC/YOqU/QamzzHyjatfLHsLqrYwSH1Be10w6FU/p82/KE6DU/p82/Ktr7PyV9keKdpWJv8DU/oPVvyuV3VXyV9vsQxH4aEDuPdMbx75Ljrw7DPDRanFObTnJYWxkrToQ1YWJrAFsIHkmyINTGtK0u7/CkAN2Iww7EQB2JrGImUn1FoYnVFjWcFEsNWwnBnBF4Y2I1amchA3Kl1Ndqo0alDdyyoYVcShfTGxWlFrTlC2FTqLDSKtSYsWFoVGrGK7VToT6iwsVIYNnlCw09kq1JCFhYqo4ITTHZVqSOb3ZA4d2VvgwhcxWpIAOwEEKrwu7IPC7hOpM5qB44J7qXeCFwKinXJsHYOn5XKL0W0dwTadrY8Asa7OEwCe/ZIcZ7KwW2I3mBZKA4+aEYHImxnJRUQBz2wemSaWo1FOAQNammmhjanUaw2WoWjvBGQsyJD4UrA2LJtMzgie3BGotrM1rTOXNNqtAFkFKjnnkjT5AVurrD4ute07L8E3U+2MO8VaoRimQcY42TBv/C0Ngpupawv3tVMosMnZyXFmUroOUwtpm+B6qRLqPf7JerulXOp7z0n2U+kGLm6tWABBxQmnxjeg15OCqDR/L6JSJxvZqBwOzv2XoFow8glGlBxx7zVqxMKRdmCOIP5WVKWwHkqH0yP2Q7Y53tzsnSkFPbY8UeoTn7+iI05wvwM/shqUo2yoBqTuKSd7fdNLyBjbesDc5B3BSwjVb2CuT/DOwd81ydKoUt5QuEHuVQ6ALi/RKLwdyNBBuZPwm0WXF480DGXzVAERCdR7owIneQB6LiQfgBC0RnJ6rqnFZ1aJzd3yg1OyuA4o2AbLo1NbTO6F2rtTIMICJx6fsjVgmti4A8kxjZwQufv9kym0gTgNp7koMBLdsrqdPMpVetLrTCpoiW3wGyOilmyxhWuZaxWsptz74rQCMFNYmfS4dEJqdz+E57J3IIhWjAF20rtTPomtaXYOjlPqVtSM1aMI1z3JRNbP495QgXw79ExziMgeI/KiW/RZuPQn8JMEWnlf0lX0aowIyupnNk9lOqYBrcihbUmS657wWvdFhHVCXiMVA01AMGxuS3tB2byhJ3rA0gm9jzhRIay5A59wia2RI97Io1SYtOF7RzSabnXv6J8jBPZz5JNRk2xTH1+J8kJqt/pKfKIGixaG9FitFdm3yXK2UYKWIgmOJQ1qcD9PW3kmGuALOJPklGiTdwJvtj8o8jJBSaTbPddWMolovGGGP4XU5HwPfMoi4HGUmK4W7chLVRUp6uA6/ugcTGAPMhGqcY15iPZa4HISO9iAnfHOUyiXDAiM8OyiUbRki+O9MDZxRjCZQh24whrHMpAEmC4jCflLqlzjhCe0cUbX7T88rI0488b/VUUKhFoOyJS9IInA81k2EFMs6vNKY1bIW1ocARG1J0Ss7W1TffCfXp3Jg8Vn+tf7Beki8weKnLU0FbIO9IZTwxQOpZzy9lpqaptMZbOKwVJF5B4qJbBGMDvYmEjJJqGczfPspTG8QkKmdDvXOF475JDqzxbEDIi3Ip1Ih7r2PEwpF1tUNuL8PdTMIJxx7zVel0CF5rpE4jzTDMrHUxFp9VniRYg8xCVo7iOyqxWnIc/2UgkgjLn3CTV0c43PIqyg1jjm05XtwO9FU0imyzSRjMWvvHkjWs9vJewAYnglxv8kyuA4k35kc7hHTpkjC2U/laZxNqbvJcrBQdsHU/CxWrJFSZAs2+c3P4Q1C7OeiexroEtEEbTPSVpqTM9FdxIbUI2qmlAucSgc5J1t6OVi+ZGCVpNPAYBLpaQcG22nu6YGg/3HeT31RwcTloyVGiPDTcdD8IXQMh3vzSGVyNieRw9LVm5IE779LoPFyx3pVMucP5Rykp1GkDjJMSD3ZZ/rXI3PiELdYwT+nJNdo7hvHTyWsdiM0LGVa4iCL715rm3urNIeI3zHqgbRMGeSYE+T/phJMRO8/Ko0wkJWiVBTnftTjUDsCFmeXSIjtx5z3bbrDWOKpraHaZvs7Kla6P29VrliYmBSTcGBsQ03CYz6ICTcgJVNn3CRITg1TpGPfZQtarq2Ei45KF9skRJnxIGAg5ndO5WU2Bpwg/3D0OSna61/wAp7dJcDE6w349c1SoNe7HWHCL/AI7wUNdkEkK1tZuyO9xS9IAINp7kKgz5StLT+I97pjtF2HqI91FUeJw81RRqOGEf/YpZ8E6QTgZSsILfP4yVtV4NhIPdkgMi1uPrdImAGTEmYwFgPJOdkY9IQR+yMVYtBnPcpHMAIkG3P2XKR9RoMEHkP/S5BMqaWYAy8lM/SCl0qZcfuMccU1gA/T1K3kQGMadifjAIPkuNaN65ukDmiZ1MLS3sD1RG3Y9ys1y7etbo7TfPf7LKKdU/dFQoFxsJ7zTm0QMua9JtRtmtb7dZxVMmK+2aJQgRtsY+cCmmiLkmYPT83XU2k3cTwAgespdVwnDvesOniILq1oMQON/lZRqNPHvelGnJJS2MlwBTjGmuaXOtEDyR1agvnwOHRWPhjMMV5D3D+WfRUeTMYY8Jui4qJ1faCn6HpF4ASFOm1IspmCcVbptIuAIHHvNRsMYwFRwZ5LdIxwxVWikC9t+Y9OCVTZrO3edhY7FRT0YwSLjG3wDfNUiIlTWpS0uZDTE2z3Arz31zEOaJ816FIGDHTDvJR/UaUXiyIat7SCoN48+icN+2FIWyidI2rWMQu1Tlb0z3IPEygcj3uQNrzj17wTA7p3cIaIq0ZvHfJK1YxuNsKoujC4i4/CnfUBOFxn6JgTAKVQGRfney2psGCdTa0i4GsZGGO26VUp8ow90jCmkCZHPklaTWmTJy69E9jjt5Qge51xDSTYT7W3qCF7wTMk8lyF1M7CuWmTGPuSU9pc7AQEtoaN+/JNFXaSUSQ+A7MjqmChaxBOd/ZJe+9gsLyYH7kqT1qDWhtrnPv8rmtnMW3hQCkRbE5jZtuvQZorxBDSeIAjnN1mWo8l3lV6HJOZ8uAJUjhq4wNtzzTG6YG/p2Y4Y5FEmHsNomP0gd7YXm1HRMBT0XvqmBPMmF6lL6aWN+5087LPHLeTbiHmNq3TKVO4OHEJzqEG0ISVpnD9J0mGX6LxXmTYqzSXfaZ2hQObB2KrCtOsNOT+PhV6EQ0iRzuLJdITlht8lZSbawB2m4A8kzIiHpMcCD8n1UOm0IiBl3O9BQrEERtV1WrLJ1Z7iZ6rHEt+Jh4+sAcT1Xr6G54BdAIOAm/FebTYJkibr2NGJ1YPJNh048h1ibxB2Jdd0i8g9EZFyVJpLiJ58McEQ1Mp3AEyQF2qPlLNYHvasa3AkAjce7rbm4shHQqZW9FPUqnb0+YxSp3+/7KSx7hv75JZZJvjtAXU0wNhSMbSEWx4eV/ZIe25Tg+OqU59+e5SLmN6GqAQnas8e85S6gIm0/KkHVO3yXJYrHcOY91yQiJWFqFpnBen9P+n6xJcYA9VTOM5qSjoTnXi2+y9fR/pbWtJ/mj9RJAbtIAW+I1gg31XSFLVrkyZMYfjgszMy3ERA26XTpWpidrjBNtmQC52mPeZLjfevNiTgq6DP2804NkipTJvNp7x3yupSbHNWVTbKTjyVP0mgXPnZnxwjeqZUV2cen9J0YNbltJ9kVfSGEkknvYl/VftDQ2Yz5fuoWVAfjvFc83y7zbt/FW5wI+0FIdT2+fosraXGPTv2UIrZjHdPZTDEzBmmVSPttlHCEqm0G5/Erq4thfvFJp1tWxvwWoYlbTbJ5yngQDGGZySqDc9otimVKJ1cRwmesd3RLUENqiZbl3K9L6c0wZEg5ccPVeaKbtbHfGS9PQqwGJ7iEW4NOUmm6PDrArtF0oj9Sfpz59VDr7wmPMCfE+HqkykVsIOfeKTo1aBeQEdasDYZ4lB3YQaSwjHA9hQarpmJ9F6lepBw6/hSOK3EucwHWnKD87IRtaNlty5lSxslMqxiMeSkY9wGE87KigZwudhUdSF1OJz9EF6D2gC4A4XUNetGara+0nPBTaRRsXETs3KhSRo9UkwbjG46QVcX2v6+yTojRq70bnKlQmdowK1USNi5XcsebSGC9AuOoLrlybMwTpOXD5UzjgtXIMmaObq8e59Vi5RgC9L6PnxC5csW4bpyu0w4/9R/+l5FQXXLkV4a6nJE55yo3m44+61cujlKhZRH3N5LlyF+12jfpH/Y+yfVcbd5LFyy6Rw2i0SLZptAfcVq5EqFGkDBeJTF3cfdcuTXgdTlfRF+Smri7uK5clTwncpzkuXJhiW1cFrgtXJEpauSfUaIbbMei5cr9hVUC2sPtHNcuWW0WinFGVy5allxC5cuU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data:image/jpeg;base64,/9j/4AAQSkZJRgABAQAAAQABAAD/2wCEAAkGBxQTEhUUExQVFhUVFhgYFxgYFxgXGhoXFxUXFxUYGBcYHCggGBwlHBQUITEhJSkrLi4uFx8zODMsNygtLisBCgoKDg0OGhAQGywkHCQsLCwsLCwsLCwsLCwsLCwsLCwsLCwsLCwsLCwsLCwsLCwsLCwsLCwsLCwsLCwsLCwsLP/AABEIAMIBAwMBIgACEQEDEQH/xAAbAAADAQEBAQEAAAAAAAAAAAACAwQBAAUGB//EADkQAAEDAgIIBQMCBgMAAwAAAAEAAhEDITFBBBJRYXGBkfATobHB0QUi4TLxFEJSYpLSBnLiU4LC/8QAGgEBAQEBAQEBAAAAAAAAAAAAAQACAwQGBf/EACMRAQADAAEEAgMBAQAAAAAAAAABAhExAxIhURMUIkFxYQT/2gAMAwEAAhEDEQA/APK1F2ovsHf8Wa2Q57icoAFtl5UunfRmBpcwuaR/K77p4EL6SOtWeH5E9K0PmTSWaivuMehSixdXNLqLXNVHhrtRSSaizUVfhrPDSkmos1FX4aHUQimWIIyR6RXLjJW6iwsRi1K5qAsVZYhLFYUhYhLFWaaE01YkhYhLFWaaE00YkhYhLFWaaAsViSliEsVRYhLEYkpYhLFUWISxGFKWrNVUliEsViTFqEtVJYhLEYk+qhLVQWISxGIgtQlqeWoS1GJPqrU3VXIwv3NrzmZJ7soNMZCw14tEQmUdFfWwsNp9lwjx5eqfPh89pcTYKcU19Sf+Oa0E1AHZgiRja4S2/wDHhrx4ojM6seUr0R16Zy889G+8PC/gh/UEqvo4F2nkvrmfS202kA3/AKiBPEbF87pmj6riJnfxV0+p3Tyr07YeZ4a7w1Z4SE0121xSeGs8NWeGs8JWpEaaw016B0U4Lf4J2znkjug5LzDTQmmr30boDSTqQmmhNNX+ElmmrUiNNCaatNNCaSkhNNCWK00kBpqSM00BYrTTQmmgoixCWKw00JpqSMsQFitNNAaaCjLEJYrDTQFiEjLEJYqyxCWISQsQFirLEBYgptRcn6i5CfprCSfZetWrtaNYCA0YDCdvmvHo07yXxvj8ra8f/LPe4rzzGy9MTMQvp/Ui452wA9ZQuqOJMi5ON4UFD7TOsFWNJDrSOO5WZwon2tcJaTOGC8vSHA2KdVdI/WDwlO0OhTxeRwmFVnt8q35eIeb4Ayk8kb/p7gJIhe7Q0inTAaw8c0Gm1teA0Egeqflto+KuPD0fQS4xB9172j6PTbTaxzWmLyQDjjfvBTik4CbDLfviEDGOJgHrgi95saViifTdHbrHw8L2OSkp0nkxeM17DKLSYxGZw80ysGCwgDYMvyqOpnhT098vKp6JTaSZ1owB/GK9/wCm6BScNarTEybOiANur8qKjozR99iRcSYveDA2eyCrXfESN8fKxeZt4iWqRFeYVad9H0ZzXFrdQx+oOcYP/UmI3L5nSfpTm4FrhEy0yOC9YaO6xMxmTZMGqMTrJpe1P3ovStv1j55ugOkSIBIE8TsX09X6LozQyWH7bkkn7tzvxCU3UaNYTrbyYxm0pFbSnuPFN72t+8Fa1p/rzPq301uvNEHVP8tzB3HYvKraMWmCIK+mFFzRrOsBna/BeZpALzYSB85ldadSeHLqUjl45o5xZC6kvXqucftAwyGXNTmlEgi5zXSLuc1eaaaE017TPpktkuAOzFNofR9YEjDbgOW1E9WsGOnaXh0dCLsBbMxYJLqGO5e7V0drZaXcxgOOZXnu0aZ1bgZ4Ki+qa48wsQFisNND4RWu5lEaaAsV7tHOaNmhyJg+iJvDUVl5RYh8LG2GK+hoUaNO7xrGMMuii07Sg6Q1oa3YFjv1rszl4+ouV3hjJp6rk9w7X1wcja9ShtT+zz+UQZU/s8/lc9hn56e1OssDQkhlT+3oflaGVP7eh+VbC+eigOhGHzmpvDqbW9D8ohTftb0PyrYX2KKWvIuCiGknapdSptb/AIn/AGW+HU2t/wAT/sjYX2aK3aQ7aV3inaVKKb9rf8T/ALIhSftb/if9kbC+zVS1+9aCNvlKl8J+0f4n/Zb4L9o/xP8AsjYX2aLKukzs5CPdKfpB2pHgu2j/ABPyu/h3bR0/9I/E/ZrKkacYgx0ug/iUg6M7aOn5WHR3bR0/KvxH2YUVKwOJ6Sp3VAMCfVZ/Du2jp+Vh0V23y/Kdqp/6Ky1+lTj35JT68iDhsWnRXbR0/KE6Kdo6flO1Z+xAf4ohuraEqnVgyUw6Ido6flYdDO0dE91R89fY26YBl5/hBW01zpl0bskP8G7aEP8ABu2jzRtWvsR7SuK0ERcngnnQnbvP4QO0J27z+Fvur7Z+WqN0LWVQE5+hP2Dr+Ev+CfsHVXdX2Y6tfZb9JPVAKozJTHaC/YOqU/QamzzHyjatfLHsLqrYwSH1Be10w6FU/p82/KE6DU/p82/Ktr7PyV9keKdpWJv8DU/oPVvyuV3VXyV9vsQxH4aEDuPdMbx75Ljrw7DPDRanFObTnJYWxkrToQ1YWJrAFsIHkmyINTGtK0u7/CkAN2Iww7EQB2JrGImUn1FoYnVFjWcFEsNWwnBnBF4Y2I1amchA3Kl1Ndqo0alDdyyoYVcShfTGxWlFrTlC2FTqLDSKtSYsWFoVGrGK7VToT6iwsVIYNnlCw09kq1JCFhYqo4ITTHZVqSOb3ZA4d2VvgwhcxWpIAOwEEKrwu7IPC7hOpM5qB44J7qXeCFwKinXJsHYOn5XKL0W0dwTadrY8Asa7OEwCe/ZIcZ7KwW2I3mBZKA4+aEYHImxnJRUQBz2wemSaWo1FOAQNammmhjanUaw2WoWjvBGQsyJD4UrA2LJtMzgie3BGotrM1rTOXNNqtAFkFKjnnkjT5AVurrD4ute07L8E3U+2MO8VaoRimQcY42TBv/C0Ngpupawv3tVMosMnZyXFmUroOUwtpm+B6qRLqPf7JerulXOp7z0n2U+kGLm6tWABBxQmnxjeg15OCqDR/L6JSJxvZqBwOzv2XoFow8glGlBxx7zVqxMKRdmCOIP5WVKWwHkqH0yP2Q7Y53tzsnSkFPbY8UeoTn7+iI05wvwM/shqUo2yoBqTuKSd7fdNLyBjbesDc5B3BSwjVb2CuT/DOwd81ydKoUt5QuEHuVQ6ALi/RKLwdyNBBuZPwm0WXF480DGXzVAERCdR7owIneQB6LiQfgBC0RnJ6rqnFZ1aJzd3yg1OyuA4o2AbLo1NbTO6F2rtTIMICJx6fsjVgmti4A8kxjZwQufv9kym0gTgNp7koMBLdsrqdPMpVetLrTCpoiW3wGyOilmyxhWuZaxWsptz74rQCMFNYmfS4dEJqdz+E57J3IIhWjAF20rtTPomtaXYOjlPqVtSM1aMI1z3JRNbP495QgXw79ExziMgeI/KiW/RZuPQn8JMEWnlf0lX0aowIyupnNk9lOqYBrcihbUmS657wWvdFhHVCXiMVA01AMGxuS3tB2byhJ3rA0gm9jzhRIay5A59wia2RI97Io1SYtOF7RzSabnXv6J8jBPZz5JNRk2xTH1+J8kJqt/pKfKIGixaG9FitFdm3yXK2UYKWIgmOJQ1qcD9PW3kmGuALOJPklGiTdwJvtj8o8jJBSaTbPddWMolovGGGP4XU5HwPfMoi4HGUmK4W7chLVRUp6uA6/ugcTGAPMhGqcY15iPZa4HISO9iAnfHOUyiXDAiM8OyiUbRki+O9MDZxRjCZQh24whrHMpAEmC4jCflLqlzjhCe0cUbX7T88rI0488b/VUUKhFoOyJS9IInA81k2EFMs6vNKY1bIW1ocARG1J0Ss7W1TffCfXp3Jg8Vn+tf7Beki8weKnLU0FbIO9IZTwxQOpZzy9lpqaptMZbOKwVJF5B4qJbBGMDvYmEjJJqGczfPspTG8QkKmdDvXOF475JDqzxbEDIi3Ip1Ih7r2PEwpF1tUNuL8PdTMIJxx7zVel0CF5rpE4jzTDMrHUxFp9VniRYg8xCVo7iOyqxWnIc/2UgkgjLn3CTV0c43PIqyg1jjm05XtwO9FU0imyzSRjMWvvHkjWs9vJewAYnglxv8kyuA4k35kc7hHTpkjC2U/laZxNqbvJcrBQdsHU/CxWrJFSZAs2+c3P4Q1C7OeiexroEtEEbTPSVpqTM9FdxIbUI2qmlAucSgc5J1t6OVi+ZGCVpNPAYBLpaQcG22nu6YGg/3HeT31RwcTloyVGiPDTcdD8IXQMh3vzSGVyNieRw9LVm5IE779LoPFyx3pVMucP5Rykp1GkDjJMSD3ZZ/rXI3PiELdYwT+nJNdo7hvHTyWsdiM0LGVa4iCL715rm3urNIeI3zHqgbRMGeSYE+T/phJMRO8/Ko0wkJWiVBTnftTjUDsCFmeXSIjtx5z3bbrDWOKpraHaZvs7Kla6P29VrliYmBSTcGBsQ03CYz6ICTcgJVNn3CRITg1TpGPfZQtarq2Ei45KF9skRJnxIGAg5ndO5WU2Bpwg/3D0OSna61/wAp7dJcDE6w349c1SoNe7HWHCL/AI7wUNdkEkK1tZuyO9xS9IAINp7kKgz5StLT+I97pjtF2HqI91FUeJw81RRqOGEf/YpZ8E6QTgZSsILfP4yVtV4NhIPdkgMi1uPrdImAGTEmYwFgPJOdkY9IQR+yMVYtBnPcpHMAIkG3P2XKR9RoMEHkP/S5BMqaWYAy8lM/SCl0qZcfuMccU1gA/T1K3kQGMadifjAIPkuNaN65ukDmiZ1MLS3sD1RG3Y9ys1y7etbo7TfPf7LKKdU/dFQoFxsJ7zTm0QMua9JtRtmtb7dZxVMmK+2aJQgRtsY+cCmmiLkmYPT83XU2k3cTwAgespdVwnDvesOniILq1oMQON/lZRqNPHvelGnJJS2MlwBTjGmuaXOtEDyR1agvnwOHRWPhjMMV5D3D+WfRUeTMYY8Jui4qJ1faCn6HpF4ASFOm1IspmCcVbptIuAIHHvNRsMYwFRwZ5LdIxwxVWikC9t+Y9OCVTZrO3edhY7FRT0YwSLjG3wDfNUiIlTWpS0uZDTE2z3Arz31zEOaJ816FIGDHTDvJR/UaUXiyIat7SCoN48+icN+2FIWyidI2rWMQu1Tlb0z3IPEygcj3uQNrzj17wTA7p3cIaIq0ZvHfJK1YxuNsKoujC4i4/CnfUBOFxn6JgTAKVQGRfney2psGCdTa0i4GsZGGO26VUp8ow90jCmkCZHPklaTWmTJy69E9jjt5Qge51xDSTYT7W3qCF7wTMk8lyF1M7CuWmTGPuSU9pc7AQEtoaN+/JNFXaSUSQ+A7MjqmChaxBOd/ZJe+9gsLyYH7kqT1qDWhtrnPv8rmtnMW3hQCkRbE5jZtuvQZorxBDSeIAjnN1mWo8l3lV6HJOZ8uAJUjhq4wNtzzTG6YG/p2Y4Y5FEmHsNomP0gd7YXm1HRMBT0XvqmBPMmF6lL6aWN+5087LPHLeTbiHmNq3TKVO4OHEJzqEG0ISVpnD9J0mGX6LxXmTYqzSXfaZ2hQObB2KrCtOsNOT+PhV6EQ0iRzuLJdITlht8lZSbawB2m4A8kzIiHpMcCD8n1UOm0IiBl3O9BQrEERtV1WrLJ1Z7iZ6rHEt+Jh4+sAcT1Xr6G54BdAIOAm/FebTYJkibr2NGJ1YPJNh048h1ibxB2Jdd0i8g9EZFyVJpLiJ58McEQ1Mp3AEyQF2qPlLNYHvasa3AkAjce7rbm4shHQqZW9FPUqnb0+YxSp3+/7KSx7hv75JZZJvjtAXU0wNhSMbSEWx4eV/ZIe25Tg+OqU59+e5SLmN6GqAQnas8e85S6gIm0/KkHVO3yXJYrHcOY91yQiJWFqFpnBen9P+n6xJcYA9VTOM5qSjoTnXi2+y9fR/pbWtJ/mj9RJAbtIAW+I1gg31XSFLVrkyZMYfjgszMy3ERA26XTpWpidrjBNtmQC52mPeZLjfevNiTgq6DP2804NkipTJvNp7x3yupSbHNWVTbKTjyVP0mgXPnZnxwjeqZUV2cen9J0YNbltJ9kVfSGEkknvYl/VftDQ2Yz5fuoWVAfjvFc83y7zbt/FW5wI+0FIdT2+fosraXGPTv2UIrZjHdPZTDEzBmmVSPttlHCEqm0G5/Erq4thfvFJp1tWxvwWoYlbTbJ5yngQDGGZySqDc9otimVKJ1cRwmesd3RLUENqiZbl3K9L6c0wZEg5ccPVeaKbtbHfGS9PQqwGJ7iEW4NOUmm6PDrArtF0oj9Sfpz59VDr7wmPMCfE+HqkykVsIOfeKTo1aBeQEdasDYZ4lB3YQaSwjHA9hQarpmJ9F6lepBw6/hSOK3EucwHWnKD87IRtaNlty5lSxslMqxiMeSkY9wGE87KigZwudhUdSF1OJz9EF6D2gC4A4XUNetGara+0nPBTaRRsXETs3KhSRo9UkwbjG46QVcX2v6+yTojRq70bnKlQmdowK1USNi5XcsebSGC9AuOoLrlybMwTpOXD5UzjgtXIMmaObq8e59Vi5RgC9L6PnxC5csW4bpyu0w4/9R/+l5FQXXLkV4a6nJE55yo3m44+61cujlKhZRH3N5LlyF+12jfpH/Y+yfVcbd5LFyy6Rw2i0SLZptAfcVq5EqFGkDBeJTF3cfdcuTXgdTlfRF+Smri7uK5clTwncpzkuXJhiW1cFrgtXJEpauSfUaIbbMei5cr9hVUC2sPtHNcuWW0WinFGVy5allxC5cuU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Admin\Downloads\загруженно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772816"/>
            <a:ext cx="2466975" cy="1847850"/>
          </a:xfrm>
          <a:prstGeom prst="rect">
            <a:avLst/>
          </a:prstGeom>
          <a:noFill/>
        </p:spPr>
      </p:pic>
      <p:pic>
        <p:nvPicPr>
          <p:cNvPr id="5126" name="Picture 6" descr="C:\Users\Admin\Downloads\images (10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772816"/>
            <a:ext cx="2466975" cy="1847850"/>
          </a:xfrm>
          <a:prstGeom prst="rect">
            <a:avLst/>
          </a:prstGeom>
          <a:noFill/>
        </p:spPr>
      </p:pic>
      <p:pic>
        <p:nvPicPr>
          <p:cNvPr id="5127" name="Picture 7" descr="C:\Users\Admin\Downloads\images (9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149080"/>
            <a:ext cx="2563481" cy="1920136"/>
          </a:xfrm>
          <a:prstGeom prst="rect">
            <a:avLst/>
          </a:prstGeom>
          <a:noFill/>
        </p:spPr>
      </p:pic>
      <p:pic>
        <p:nvPicPr>
          <p:cNvPr id="5129" name="Picture 9" descr="C:\Users\Admin\Downloads\загруженное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4077072"/>
            <a:ext cx="2595629" cy="1944216"/>
          </a:xfrm>
          <a:prstGeom prst="rect">
            <a:avLst/>
          </a:prstGeom>
          <a:noFill/>
        </p:spPr>
      </p:pic>
      <p:pic>
        <p:nvPicPr>
          <p:cNvPr id="5130" name="Picture 10" descr="C:\Users\Admin\Downloads\загруженное (2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8184" y="4005064"/>
            <a:ext cx="2592289" cy="2016223"/>
          </a:xfrm>
          <a:prstGeom prst="rect">
            <a:avLst/>
          </a:prstGeom>
          <a:noFill/>
        </p:spPr>
      </p:pic>
      <p:pic>
        <p:nvPicPr>
          <p:cNvPr id="5132" name="Picture 12" descr="C:\Users\Admin\Downloads\images (4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188640"/>
            <a:ext cx="1440000" cy="1446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Admin\Downloads\1361999718_potok-vo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34488" cy="6858000"/>
          </a:xfrm>
          <a:prstGeom prst="rect">
            <a:avLst/>
          </a:prstGeom>
          <a:noFill/>
        </p:spPr>
      </p:pic>
      <p:pic>
        <p:nvPicPr>
          <p:cNvPr id="4" name="Picture 11" descr="C:\Users\Admin\Downloads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96952"/>
            <a:ext cx="2160241" cy="2700301"/>
          </a:xfrm>
          <a:prstGeom prst="teardrop">
            <a:avLst/>
          </a:prstGeom>
          <a:noFill/>
        </p:spPr>
      </p:pic>
      <p:pic>
        <p:nvPicPr>
          <p:cNvPr id="5" name="Picture 4" descr="C:\Users\Admin\Downloads\Вода\картинки вода\загруженное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4365104"/>
            <a:ext cx="2808312" cy="2106234"/>
          </a:xfrm>
          <a:prstGeom prst="teardrop">
            <a:avLst>
              <a:gd name="adj" fmla="val 103737"/>
            </a:avLst>
          </a:prstGeom>
          <a:noFill/>
        </p:spPr>
      </p:pic>
      <p:pic>
        <p:nvPicPr>
          <p:cNvPr id="6" name="Picture 13" descr="C:\Users\Admin\Downloads\images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04664"/>
            <a:ext cx="2520280" cy="2520280"/>
          </a:xfrm>
          <a:prstGeom prst="teardrop">
            <a:avLst>
              <a:gd name="adj" fmla="val 100754"/>
            </a:avLst>
          </a:prstGeom>
          <a:noFill/>
        </p:spPr>
      </p:pic>
      <p:pic>
        <p:nvPicPr>
          <p:cNvPr id="7" name="Picture 9" descr="C:\Users\Admin\Downloads\загруженное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1988840"/>
            <a:ext cx="2555776" cy="2491882"/>
          </a:xfrm>
          <a:prstGeom prst="teardrop">
            <a:avLst>
              <a:gd name="adj" fmla="val 98047"/>
            </a:avLst>
          </a:prstGeom>
          <a:noFill/>
        </p:spPr>
      </p:pic>
      <p:pic>
        <p:nvPicPr>
          <p:cNvPr id="8" name="Picture 6" descr="C:\Users\Admin\Downloads\Вода\картинки вода\img2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7744" y="188640"/>
            <a:ext cx="2126958" cy="2664296"/>
          </a:xfrm>
          <a:prstGeom prst="teardrop">
            <a:avLst>
              <a:gd name="adj" fmla="val 100955"/>
            </a:avLst>
          </a:prstGeom>
          <a:noFill/>
        </p:spPr>
      </p:pic>
      <p:pic>
        <p:nvPicPr>
          <p:cNvPr id="9" name="Picture 12" descr="C:\Users\Admin\Downloads\images (4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188640"/>
            <a:ext cx="1440000" cy="1446429"/>
          </a:xfrm>
          <a:prstGeom prst="rect">
            <a:avLst/>
          </a:prstGeom>
          <a:noFill/>
        </p:spPr>
      </p:pic>
      <p:pic>
        <p:nvPicPr>
          <p:cNvPr id="4097" name="Picture 1" descr="C:\Users\Admin\Downloads\Вода\картинки вода\images (2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83768" y="3140968"/>
            <a:ext cx="2466975" cy="1847850"/>
          </a:xfrm>
          <a:prstGeom prst="teardrop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1"/>
            <a:ext cx="9149715" cy="6853720"/>
          </a:xfrm>
          <a:prstGeom prst="rect">
            <a:avLst/>
          </a:prstGeom>
          <a:noFill/>
        </p:spPr>
      </p:pic>
      <p:pic>
        <p:nvPicPr>
          <p:cNvPr id="6150" name="Picture 6" descr="C:\Users\Admin\Downloads\img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7113504" cy="5289838"/>
          </a:xfrm>
          <a:prstGeom prst="flowChartAlternateProcess">
            <a:avLst/>
          </a:prstGeom>
          <a:noFill/>
        </p:spPr>
      </p:pic>
      <p:pic>
        <p:nvPicPr>
          <p:cNvPr id="6151" name="Picture 7" descr="C:\Users\Admin\Downloads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1"/>
            <a:ext cx="1512168" cy="151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1"/>
            <a:ext cx="9149716" cy="6853719"/>
          </a:xfrm>
          <a:prstGeom prst="rect">
            <a:avLst/>
          </a:prstGeom>
          <a:noFill/>
        </p:spPr>
      </p:pic>
      <p:pic>
        <p:nvPicPr>
          <p:cNvPr id="2049" name="Picture 1" descr="C:\Users\Admin\Downloads\img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548680"/>
            <a:ext cx="7237911" cy="5760640"/>
          </a:xfrm>
          <a:prstGeom prst="flowChartAlternateProcess">
            <a:avLst/>
          </a:prstGeom>
          <a:noFill/>
        </p:spPr>
      </p:pic>
      <p:pic>
        <p:nvPicPr>
          <p:cNvPr id="2050" name="Picture 2" descr="C:\Users\Admin\Downloads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2"/>
            <a:ext cx="1440000" cy="14464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ownloads\629948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1"/>
            <a:ext cx="9149716" cy="6853719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4638"/>
            <a:ext cx="4536504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Как человек использует воду?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22531" name="Picture 3" descr="C:\Users\Admin\Downloads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1"/>
            <a:ext cx="1440000" cy="1446428"/>
          </a:xfrm>
          <a:prstGeom prst="rect">
            <a:avLst/>
          </a:prstGeom>
          <a:noFill/>
        </p:spPr>
      </p:pic>
      <p:pic>
        <p:nvPicPr>
          <p:cNvPr id="22533" name="Picture 5" descr="C:\Users\Admin\Downloads\Вода\картинки вода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00808"/>
            <a:ext cx="2466975" cy="1847850"/>
          </a:xfrm>
          <a:prstGeom prst="rect">
            <a:avLst/>
          </a:prstGeom>
          <a:noFill/>
        </p:spPr>
      </p:pic>
      <p:pic>
        <p:nvPicPr>
          <p:cNvPr id="22534" name="Picture 6" descr="C:\Users\Admin\Downloads\Вода\картинки вода\images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820121"/>
            <a:ext cx="2753866" cy="1849311"/>
          </a:xfrm>
          <a:prstGeom prst="rect">
            <a:avLst/>
          </a:prstGeom>
          <a:noFill/>
        </p:spPr>
      </p:pic>
      <p:pic>
        <p:nvPicPr>
          <p:cNvPr id="22536" name="Picture 8" descr="C:\Users\Admin\Downloads\images (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1700808"/>
            <a:ext cx="2787962" cy="1872208"/>
          </a:xfrm>
          <a:prstGeom prst="rect">
            <a:avLst/>
          </a:prstGeom>
          <a:noFill/>
        </p:spPr>
      </p:pic>
      <p:pic>
        <p:nvPicPr>
          <p:cNvPr id="22540" name="Picture 12" descr="C:\Users\Admin\Downloads\images (7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861048"/>
            <a:ext cx="2247236" cy="2376264"/>
          </a:xfrm>
          <a:prstGeom prst="rect">
            <a:avLst/>
          </a:prstGeom>
          <a:noFill/>
        </p:spPr>
      </p:pic>
      <p:pic>
        <p:nvPicPr>
          <p:cNvPr id="22541" name="Picture 13" descr="C:\Users\Admin\Downloads\загруженное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3717032"/>
            <a:ext cx="2367178" cy="2520280"/>
          </a:xfrm>
          <a:prstGeom prst="rect">
            <a:avLst/>
          </a:prstGeom>
          <a:noFill/>
        </p:spPr>
      </p:pic>
      <p:pic>
        <p:nvPicPr>
          <p:cNvPr id="22542" name="Picture 14" descr="C:\Users\Admin\Downloads\images (8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47864" y="3861048"/>
            <a:ext cx="2448272" cy="2541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</TotalTime>
  <Words>20</Words>
  <Application>Microsoft Office PowerPoint</Application>
  <PresentationFormat>Экран (4:3)</PresentationFormat>
  <Paragraphs>8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Вы слыхали о воде? Говорят, она везде! В луже, море, в океане  И в водопроводном кране. </vt:lpstr>
      <vt:lpstr>Слайд 4</vt:lpstr>
      <vt:lpstr>Где встречается в природе вода?</vt:lpstr>
      <vt:lpstr>Слайд 6</vt:lpstr>
      <vt:lpstr>Слайд 7</vt:lpstr>
      <vt:lpstr>Слайд 8</vt:lpstr>
      <vt:lpstr>Как человек использует воду?</vt:lpstr>
      <vt:lpstr>Слайд 10</vt:lpstr>
      <vt:lpstr>Берегите воду!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administrator</cp:lastModifiedBy>
  <cp:revision>37</cp:revision>
  <dcterms:created xsi:type="dcterms:W3CDTF">2014-08-02T11:09:15Z</dcterms:created>
  <dcterms:modified xsi:type="dcterms:W3CDTF">2014-08-03T07:29:40Z</dcterms:modified>
</cp:coreProperties>
</file>