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3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6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3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3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8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9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FF00"/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66DB-2250-4D80-9195-175C919F7A74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A1AD-4A3C-4DFC-93AE-C9B4758E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6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08" y="2225620"/>
            <a:ext cx="4761389" cy="3462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808" y="4872840"/>
            <a:ext cx="5291787" cy="205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572" y="4259080"/>
            <a:ext cx="1365622" cy="120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39" y="362863"/>
            <a:ext cx="1231499" cy="1274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0824" y="353619"/>
            <a:ext cx="451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</a:t>
            </a:r>
            <a:r>
              <a:rPr lang="ru-RU" sz="12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Управление </a:t>
            </a:r>
            <a:r>
              <a:rPr lang="ru-RU" sz="1200" dirty="0">
                <a:solidFill>
                  <a:srgbClr val="002060"/>
                </a:solidFill>
                <a:latin typeface="Sylfaen" panose="010A0502050306030303" pitchFamily="18" charset="0"/>
              </a:rPr>
              <a:t>образования Администрация Юргинского района  </a:t>
            </a:r>
          </a:p>
          <a:p>
            <a:r>
              <a:rPr lang="ru-RU" sz="1200" dirty="0">
                <a:solidFill>
                  <a:srgbClr val="002060"/>
                </a:solidFill>
                <a:latin typeface="Sylfaen" panose="010A0502050306030303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  </a:t>
            </a:r>
            <a:r>
              <a:rPr lang="ru-RU" sz="1200" dirty="0">
                <a:solidFill>
                  <a:srgbClr val="002060"/>
                </a:solidFill>
                <a:latin typeface="Sylfaen" panose="010A0502050306030303" pitchFamily="18" charset="0"/>
              </a:rPr>
              <a:t>Муниципальное бюджетное дошкольное образовательное </a:t>
            </a:r>
          </a:p>
          <a:p>
            <a:r>
              <a:rPr lang="ru-RU" sz="1200" dirty="0">
                <a:solidFill>
                  <a:srgbClr val="002060"/>
                </a:solidFill>
                <a:latin typeface="Sylfaen" panose="010A0502050306030303" pitchFamily="18" charset="0"/>
              </a:rPr>
              <a:t>        </a:t>
            </a:r>
            <a:r>
              <a:rPr lang="ru-RU" sz="12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       </a:t>
            </a:r>
            <a:r>
              <a:rPr lang="ru-RU" sz="1200" dirty="0">
                <a:solidFill>
                  <a:srgbClr val="002060"/>
                </a:solidFill>
                <a:latin typeface="Sylfaen" panose="010A0502050306030303" pitchFamily="18" charset="0"/>
              </a:rPr>
              <a:t>учреждение «Пятковский детский сад «Малышок»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7118" y="1581188"/>
            <a:ext cx="424827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Коммуникативные танцы</a:t>
            </a:r>
            <a:endParaRPr lang="ru-RU" sz="2800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34" y="2649223"/>
            <a:ext cx="61888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Зашагали ножки прямо по дорожке.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Весело гуляли и друга повстречали.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Здравствуй, здравствуй, милый друг!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Посмотри-ка ты вокруг.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мне только  улыбнись!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Крепко обнимись!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58240" y="1972115"/>
            <a:ext cx="21627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Sylfaen" panose="010A0502050306030303" pitchFamily="18" charset="0"/>
                <a:ea typeface="Times New Roman" pitchFamily="18" charset="0"/>
                <a:cs typeface="Arial" pitchFamily="34" charset="0"/>
              </a:rPr>
              <a:t>Здравствуй, друг!</a:t>
            </a:r>
            <a:endParaRPr lang="ru-RU" sz="2000" b="1" dirty="0" smtClean="0">
              <a:solidFill>
                <a:srgbClr val="002060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7695" y="5357656"/>
            <a:ext cx="48573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МБДОУ «Пятковский детский сад «Малышок»</a:t>
            </a:r>
            <a:endParaRPr lang="ru-RU" dirty="0"/>
          </a:p>
          <a:p>
            <a:r>
              <a:rPr lang="ru-RU" b="1" dirty="0"/>
              <a:t>652087 Кемеровская обл., Юргинский район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д. </a:t>
            </a:r>
            <a:r>
              <a:rPr lang="ru-RU" b="1" dirty="0" smtClean="0"/>
              <a:t>Пятково, ул</a:t>
            </a:r>
            <a:r>
              <a:rPr lang="ru-RU" b="1" dirty="0"/>
              <a:t>. Зеленая 20 А  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Эл. почта: </a:t>
            </a:r>
            <a:r>
              <a:rPr lang="en-US" b="1" dirty="0" err="1"/>
              <a:t>pavlova</a:t>
            </a:r>
            <a:r>
              <a:rPr lang="ru-RU" b="1" dirty="0"/>
              <a:t>-100@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5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435815"/>
            <a:ext cx="88159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Sylfaen" panose="010A0502050306030303" pitchFamily="18" charset="0"/>
              </a:rPr>
              <a:t>     Коммуникативные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Sylfaen" panose="010A0502050306030303" pitchFamily="18" charset="0"/>
              </a:rPr>
              <a:t>танцы: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Это неречевая форма общения, включающая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себя жесты, мимику, позы, визуальный контакт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,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тембр голоса, прикосновения и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передающая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образное и эмоциональное содержание. </a:t>
            </a:r>
          </a:p>
          <a:p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 </a:t>
            </a:r>
            <a:r>
              <a:rPr lang="ru-RU" sz="1400" dirty="0" smtClean="0"/>
              <a:t> 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Это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несколько несложных танцевальных движений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,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включающих элементы невербального общения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и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импровизации, направленных на формирование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и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развитие взаимоотношений с партнером и группой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endParaRPr lang="ru-RU" sz="1400" i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Все коммуникативные танцы обязательно включают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жесты и движения, которые в житейском обиходе 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выражают дружелюбие, открытое отношение 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людей друг к другу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789" y="211708"/>
            <a:ext cx="1231499" cy="1274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1" y="1469965"/>
            <a:ext cx="1231499" cy="1274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40" y="2774917"/>
            <a:ext cx="1231499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33" y="4063952"/>
            <a:ext cx="1231499" cy="1274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83" y="5461637"/>
            <a:ext cx="1231499" cy="1274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595" y="5012262"/>
            <a:ext cx="338586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Коммуникативный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танец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– благодатный вид деятельности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решении проблемы взаимопонимания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дошкольника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со сверстниками, ведь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каждый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ребенок становится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партнером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другого.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92258" y="435815"/>
            <a:ext cx="4653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    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Движения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коммуникативных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танцев способствуют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развитию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доброжелательных отношений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между детьми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, а элементы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импровизации способствуют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пластическому самовыражению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ребенка.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  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Это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дает ему состояние </a:t>
            </a:r>
            <a:r>
              <a:rPr lang="ru-RU" sz="1400" i="1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раскрепощенности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 уверенности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себе, ощущение собственного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эмоционального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благополучия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своей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значимости 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в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детском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коллективе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формированию положительной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самооценки.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37175" y="2643321"/>
            <a:ext cx="470513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У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детей развиваются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такие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музыкально-ритмические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способности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,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как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: чувство ритма, чувство музыкальной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  формы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, музыкальная память,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пластичность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и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выразительность движений, ориентация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 пространстве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. Хоть целью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коммуникативных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танцев-игр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является невербальная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коммуникация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endParaRPr lang="ru-RU" sz="1400" i="1" dirty="0" smtClean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происходит 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это посредством </a:t>
            </a:r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музыкально-ритмического 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 движения</a:t>
            </a:r>
            <a:r>
              <a:rPr lang="ru-RU" sz="1400" i="1" dirty="0">
                <a:solidFill>
                  <a:srgbClr val="FF0000"/>
                </a:solidFill>
                <a:latin typeface="Sylfaen" panose="010A0502050306030303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23933" y="4951645"/>
            <a:ext cx="39212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Коммуникативные танцы можно использовать 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 различных формах работы с детьми: 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в совместной деятельности детей и педагога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на уроках ритмики, на праздниках,</a:t>
            </a:r>
          </a:p>
          <a:p>
            <a:r>
              <a:rPr lang="ru-RU" sz="1400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в самостоятельной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94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251</Words>
  <Application>Microsoft Office PowerPoint</Application>
  <PresentationFormat>Широкоэкранный</PresentationFormat>
  <Paragraphs>66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Sylfaen</vt:lpstr>
      <vt:lpstr>Times New Roman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2014-03-06T15:40:24Z</dcterms:created>
  <dcterms:modified xsi:type="dcterms:W3CDTF">2014-03-09T16:06:58Z</dcterms:modified>
</cp:coreProperties>
</file>