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92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78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20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14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8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54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49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84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48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09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91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17" Type="http://schemas.openxmlformats.org/officeDocument/2006/relationships/slide" Target="slide16.xml"/><Relationship Id="rId2" Type="http://schemas.openxmlformats.org/officeDocument/2006/relationships/slide" Target="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84634" y="1009001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5275861" y="101427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6079404" y="118971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6758790" y="165041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3771635">
            <a:off x="7194412" y="230367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5400000">
            <a:off x="7338838" y="310041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6953946">
            <a:off x="7172505" y="393947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8155335">
            <a:off x="6688556" y="459596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9530495">
            <a:off x="6032107" y="502549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1031036">
            <a:off x="5232643" y="515895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2572577">
            <a:off x="4415359" y="498140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9116689">
            <a:off x="4412248" y="119386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 rot="13598477">
            <a:off x="3793255" y="452579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 rot="14836443">
            <a:off x="3359473" y="387731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 rot="5400000">
            <a:off x="3208147" y="311198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 rot="6548358">
            <a:off x="3337791" y="237585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7" action="ppaction://hlinksldjump"/>
          </p:cNvPr>
          <p:cNvSpPr/>
          <p:nvPr/>
        </p:nvSpPr>
        <p:spPr>
          <a:xfrm rot="7740102">
            <a:off x="3727810" y="173097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409114" y="1725690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5294411" y="3212680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612571" y="206829"/>
            <a:ext cx="606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Занимательная математика</a:t>
            </a:r>
            <a:endParaRPr lang="ru-RU" sz="4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77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057" y="528035"/>
            <a:ext cx="8389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Сколько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козлят было у козы в известной сказке?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51" y="1777284"/>
            <a:ext cx="3214476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192647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82464"/>
            <a:ext cx="7441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яйцо варят 4 мин. Сколько нужно варить 5 яиц?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93" y="1777284"/>
            <a:ext cx="5124793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мин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391570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971" y="528035"/>
            <a:ext cx="7714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форму имеют запрещающие дорожные знаки?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177" y="1777284"/>
            <a:ext cx="2383624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362388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314" y="528035"/>
            <a:ext cx="812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руке 5 пальцев, на двух – 10 пальцев, а на 10 рук сколько пальцев?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983" y="1777284"/>
            <a:ext cx="4812012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87530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фигура?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25" y="1777284"/>
            <a:ext cx="3416529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Параллелепипед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137830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528035"/>
            <a:ext cx="6897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наименьшее натуральное число.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915" y="1777284"/>
            <a:ext cx="3942148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372618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7972" y="528035"/>
            <a:ext cx="809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Черно-белый участок шахматной доски - это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3890" y="1777284"/>
            <a:ext cx="5498198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322253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Соперник нолика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Крестик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25" y="1777284"/>
            <a:ext cx="3416529" cy="34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9340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286" y="528035"/>
            <a:ext cx="7648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геометрические фигуры дружат с солнцем?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360" y="2037741"/>
            <a:ext cx="2751258" cy="289561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27132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528035"/>
            <a:ext cx="826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Петух на одной ноге весит 4 кг. А на двух?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281" y="1777284"/>
            <a:ext cx="3421416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кг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414971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4229" y="528035"/>
            <a:ext cx="592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данная фигура?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03" y="1777284"/>
            <a:ext cx="4555372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305413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3372" y="528035"/>
            <a:ext cx="679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спал Илья Муромец?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535" y="1927736"/>
            <a:ext cx="6074909" cy="311562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421160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7972" y="528035"/>
            <a:ext cx="8095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 играли в шахматы 4 часа. Сколько времени играл каждый?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45" y="1777284"/>
            <a:ext cx="4304288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часа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62864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1771" y="528035"/>
            <a:ext cx="81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измерения величины угла.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25" y="1777284"/>
            <a:ext cx="3416529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248509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314" y="528035"/>
            <a:ext cx="546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эти числа?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4725" y="1777284"/>
            <a:ext cx="3416529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Римские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208132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3544" y="528035"/>
            <a:ext cx="8149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геометрическую фигуру представляет данный предмет?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25" y="1777284"/>
            <a:ext cx="3416529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xmlns="" val="137313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194</Words>
  <Application>Microsoft Office PowerPoint</Application>
  <PresentationFormat>Произвольный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User</cp:lastModifiedBy>
  <cp:revision>26</cp:revision>
  <dcterms:created xsi:type="dcterms:W3CDTF">2020-02-29T02:38:23Z</dcterms:created>
  <dcterms:modified xsi:type="dcterms:W3CDTF">2020-09-08T06:14:42Z</dcterms:modified>
</cp:coreProperties>
</file>