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6" r:id="rId2"/>
    <p:sldId id="256" r:id="rId3"/>
    <p:sldId id="285" r:id="rId4"/>
    <p:sldId id="270" r:id="rId5"/>
    <p:sldId id="284" r:id="rId6"/>
    <p:sldId id="287" r:id="rId7"/>
    <p:sldId id="268" r:id="rId8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ихайлов Алексей" initials="МА" lastIdx="1" clrIdx="0">
    <p:extLst>
      <p:ext uri="{19B8F6BF-5375-455C-9EA6-DF929625EA0E}">
        <p15:presenceInfo xmlns:p15="http://schemas.microsoft.com/office/powerpoint/2012/main" xmlns="" userId="d7b8a8060b590ce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CCED"/>
    <a:srgbClr val="80D3E4"/>
    <a:srgbClr val="3444DC"/>
    <a:srgbClr val="99A0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15" autoAdjust="0"/>
    <p:restoredTop sz="86430" autoAdjust="0"/>
  </p:normalViewPr>
  <p:slideViewPr>
    <p:cSldViewPr>
      <p:cViewPr>
        <p:scale>
          <a:sx n="53" d="100"/>
          <a:sy n="53" d="100"/>
        </p:scale>
        <p:origin x="-1374" y="-9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5406F1-C50B-4315-A8F4-B192CA732368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D8DFB-73D3-4748-9312-DC89CC2FE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097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708920"/>
            <a:ext cx="6660232" cy="836712"/>
          </a:xfrm>
          <a:prstGeom prst="rect">
            <a:avLst/>
          </a:prstGeom>
          <a:solidFill>
            <a:srgbClr val="C00000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Волонтеры образования Кузбасса</a:t>
            </a:r>
          </a:p>
        </p:txBody>
      </p:sp>
      <p:pic>
        <p:nvPicPr>
          <p:cNvPr id="3" name="Picture 2" descr="C:\Users\Пользователь\Desktop\Элемент Лого - Градиенты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33532"/>
            <a:ext cx="2054461" cy="144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6660232" cy="836712"/>
          </a:xfrm>
          <a:prstGeom prst="rect">
            <a:avLst/>
          </a:prstGeom>
          <a:solidFill>
            <a:srgbClr val="C00000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Волонтеры образования Кузбасса</a:t>
            </a:r>
          </a:p>
        </p:txBody>
      </p:sp>
      <p:pic>
        <p:nvPicPr>
          <p:cNvPr id="3" name="Picture 2" descr="C:\Users\Пользователь\Desktop\Элемент Лого - Градиенты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33532"/>
            <a:ext cx="2054461" cy="144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395536" y="1484784"/>
            <a:ext cx="3888432" cy="21602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67544" y="1639252"/>
            <a:ext cx="374441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Цифропомощь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Помощь педагогам 65+ в подготовке уроков в дистанционном формате (консультация по настройке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Zoom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работе на образовательных платформах, создании интерактивных уроков).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716016" y="4077072"/>
            <a:ext cx="3888432" cy="21602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4788024" y="4136884"/>
            <a:ext cx="374441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Домашка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Помощь родителям в организации дистанционного обучения дома (консультация по настройке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Zoom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выполнению заданий на образовательных платформах).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8" name="Picture 6" descr="http://xn----8sbacgihtlx2aced1az9u.xn--p1ai/images/09-04-20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628800"/>
            <a:ext cx="3312368" cy="2274640"/>
          </a:xfrm>
          <a:prstGeom prst="rect">
            <a:avLst/>
          </a:prstGeom>
          <a:noFill/>
        </p:spPr>
      </p:pic>
      <p:pic>
        <p:nvPicPr>
          <p:cNvPr id="13320" name="Picture 8" descr="http://i1.ytimg.com/vi/RmRBAugKUek/maxres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149080"/>
            <a:ext cx="3999091" cy="22494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6660232" cy="836712"/>
          </a:xfrm>
          <a:prstGeom prst="rect">
            <a:avLst/>
          </a:prstGeom>
          <a:solidFill>
            <a:srgbClr val="C00000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Волонтеры образования Кузбасса</a:t>
            </a:r>
          </a:p>
        </p:txBody>
      </p:sp>
      <p:pic>
        <p:nvPicPr>
          <p:cNvPr id="3" name="Picture 2" descr="C:\Users\Пользователь\Desktop\Элемент Лого - Градиенты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33532"/>
            <a:ext cx="2054461" cy="144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395536" y="1484784"/>
            <a:ext cx="3888432" cy="12961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67544" y="1558243"/>
            <a:ext cx="374441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Учусь в Кузбассе</a:t>
            </a:r>
          </a:p>
          <a:p>
            <a:pPr lvl="0" algn="ctr"/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Помощь детским садам на время длительных больничных воспитателей. 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788024" y="2924944"/>
            <a:ext cx="3888432" cy="16561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4788024" y="2924944"/>
            <a:ext cx="374441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Узнавайка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Помощь родителям, работающим на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удаленке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из дома,  по организации свободного времени детей дошкольного и младшего школьного возраста.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9552" y="4725144"/>
            <a:ext cx="4248472" cy="15841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611560" y="4910390"/>
            <a:ext cx="410445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Интересно на продленке, Ура! Каникулы!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Помощь учителям начальных классов в организации внеурочной 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досуговой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деятельности младших школьников.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1" name="Picture 3" descr="https://www.grandmagazine.com/wp-content/uploads/2013/08/ScreenTi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528" y="4725144"/>
            <a:ext cx="2879880" cy="1908202"/>
          </a:xfrm>
          <a:prstGeom prst="rect">
            <a:avLst/>
          </a:prstGeom>
          <a:noFill/>
        </p:spPr>
      </p:pic>
      <p:pic>
        <p:nvPicPr>
          <p:cNvPr id="27657" name="Picture 9" descr="https://ds93.ru/uploads/posts/2012-06/1339240679_img_14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852936"/>
            <a:ext cx="2495600" cy="1871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6660232" cy="836712"/>
          </a:xfrm>
          <a:prstGeom prst="rect">
            <a:avLst/>
          </a:prstGeom>
          <a:solidFill>
            <a:srgbClr val="C00000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Волонтеры образования Кузбасса</a:t>
            </a:r>
          </a:p>
        </p:txBody>
      </p:sp>
      <p:pic>
        <p:nvPicPr>
          <p:cNvPr id="9" name="Picture 2" descr="C:\Users\Пользователь\Desktop\Элемент Лого - Градиенты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3242"/>
            <a:ext cx="1656184" cy="116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95536" y="1484784"/>
            <a:ext cx="3888432" cy="20882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395536" y="1556792"/>
            <a:ext cx="374441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Заряжайся </a:t>
            </a:r>
          </a:p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Проведение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видеоразминок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школьников.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Видеоразминки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могут быть интересны учителям проводящим уроки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Zoom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заполнения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перемен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между уроков.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60032" y="4005064"/>
            <a:ext cx="3888432" cy="20882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5004048" y="4077072"/>
            <a:ext cx="352839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Погружайся! (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Артдайвинг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</a:p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Проведение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видеоуроков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начинающих по вокалу, хореографии, ораторскому мастерству, театру.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Видеоуроки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могут быть интересны учителям для организации свободного времени школьников.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4" descr="https://leveton.su/wp-content/uploads/2018/12/razminka-pered-trenirovkoy-doma-dlya-devushek-1145x7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340768"/>
            <a:ext cx="3672408" cy="2443995"/>
          </a:xfrm>
          <a:prstGeom prst="rect">
            <a:avLst/>
          </a:prstGeom>
          <a:noFill/>
        </p:spPr>
      </p:pic>
      <p:pic>
        <p:nvPicPr>
          <p:cNvPr id="12300" name="Picture 12" descr="https://i1.wp.com/tikitoki.ru/uploads/material/b/8b/e4/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933056"/>
            <a:ext cx="4023094" cy="2262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3647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Пользователь\Desktop\Элемент Лого - Градиенты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816" y="0"/>
            <a:ext cx="1656184" cy="116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0" y="141277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008" y="72008"/>
            <a:ext cx="6660232" cy="836712"/>
          </a:xfrm>
          <a:prstGeom prst="rect">
            <a:avLst/>
          </a:prstGeom>
          <a:solidFill>
            <a:srgbClr val="C00000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Волонтеры образования Кузбасса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1124744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Механизм взаимодействия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364088" y="1484784"/>
            <a:ext cx="3456384" cy="576064"/>
          </a:xfrm>
          <a:prstGeom prst="rect">
            <a:avLst/>
          </a:prstGeom>
          <a:solidFill>
            <a:schemeClr val="bg1"/>
          </a:solidFill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ГПОУ </a:t>
            </a:r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</a:rPr>
              <a:t>КемПК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55576" y="5373216"/>
            <a:ext cx="2123728" cy="1008112"/>
          </a:xfrm>
          <a:prstGeom prst="rect">
            <a:avLst/>
          </a:prstGeom>
          <a:solidFill>
            <a:schemeClr val="bg1"/>
          </a:solidFill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Благополучатели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27584" y="1700808"/>
            <a:ext cx="2376264" cy="1008112"/>
          </a:xfrm>
          <a:prstGeom prst="rect">
            <a:avLst/>
          </a:prstGeom>
          <a:solidFill>
            <a:schemeClr val="bg1"/>
          </a:solidFill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Управления образования муниципалитетов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3501008"/>
            <a:ext cx="1800200" cy="504056"/>
          </a:xfrm>
          <a:prstGeom prst="rect">
            <a:avLst/>
          </a:prstGeom>
          <a:solidFill>
            <a:schemeClr val="bg1"/>
          </a:solidFill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Оператор горячей линии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364088" y="2276872"/>
            <a:ext cx="3456384" cy="576064"/>
          </a:xfrm>
          <a:prstGeom prst="rect">
            <a:avLst/>
          </a:prstGeom>
          <a:solidFill>
            <a:schemeClr val="bg1"/>
          </a:solidFill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ГПОУ НПК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364088" y="3140968"/>
            <a:ext cx="3456384" cy="576064"/>
          </a:xfrm>
          <a:prstGeom prst="rect">
            <a:avLst/>
          </a:prstGeom>
          <a:solidFill>
            <a:schemeClr val="bg1"/>
          </a:solidFill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ГПОУ КПК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364088" y="4077072"/>
            <a:ext cx="3456384" cy="576064"/>
          </a:xfrm>
          <a:prstGeom prst="rect">
            <a:avLst/>
          </a:prstGeom>
          <a:solidFill>
            <a:schemeClr val="bg1"/>
          </a:solidFill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ГПОУ </a:t>
            </a:r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</a:rPr>
              <a:t>АСПедК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364088" y="4941168"/>
            <a:ext cx="3456384" cy="576064"/>
          </a:xfrm>
          <a:prstGeom prst="rect">
            <a:avLst/>
          </a:prstGeom>
          <a:solidFill>
            <a:schemeClr val="bg1"/>
          </a:solidFill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ГПОУ БПК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364088" y="5733256"/>
            <a:ext cx="3456384" cy="576064"/>
          </a:xfrm>
          <a:prstGeom prst="rect">
            <a:avLst/>
          </a:prstGeom>
          <a:solidFill>
            <a:schemeClr val="bg1"/>
          </a:solidFill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sz="1400" b="1" dirty="0" smtClean="0">
                <a:solidFill>
                  <a:srgbClr val="002060"/>
                </a:solidFill>
              </a:rPr>
              <a:t>ГПОУ МПК им. императрицы Марии Александровны</a:t>
            </a:r>
            <a:endParaRPr lang="ru-RU" sz="1400" b="1" dirty="0">
              <a:solidFill>
                <a:srgbClr val="002060"/>
              </a:solidFill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 flipH="1" flipV="1">
            <a:off x="1187624" y="4077072"/>
            <a:ext cx="360040" cy="1296144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1331640" y="2780928"/>
            <a:ext cx="576064" cy="648072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14" idx="3"/>
            <a:endCxn id="35" idx="1"/>
          </p:cNvCxnSpPr>
          <p:nvPr/>
        </p:nvCxnSpPr>
        <p:spPr>
          <a:xfrm>
            <a:off x="2123728" y="3753036"/>
            <a:ext cx="3240360" cy="22682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14" idx="3"/>
            <a:endCxn id="31" idx="1"/>
          </p:cNvCxnSpPr>
          <p:nvPr/>
        </p:nvCxnSpPr>
        <p:spPr>
          <a:xfrm flipV="1">
            <a:off x="2123728" y="2564904"/>
            <a:ext cx="3240360" cy="1188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stCxn id="14" idx="3"/>
            <a:endCxn id="28" idx="1"/>
          </p:cNvCxnSpPr>
          <p:nvPr/>
        </p:nvCxnSpPr>
        <p:spPr>
          <a:xfrm flipV="1">
            <a:off x="2123728" y="1772816"/>
            <a:ext cx="3240360" cy="19802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>
            <a:stCxn id="14" idx="3"/>
            <a:endCxn id="32" idx="1"/>
          </p:cNvCxnSpPr>
          <p:nvPr/>
        </p:nvCxnSpPr>
        <p:spPr>
          <a:xfrm flipV="1">
            <a:off x="2123728" y="3429000"/>
            <a:ext cx="3240360" cy="324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>
            <a:stCxn id="14" idx="3"/>
            <a:endCxn id="33" idx="1"/>
          </p:cNvCxnSpPr>
          <p:nvPr/>
        </p:nvCxnSpPr>
        <p:spPr>
          <a:xfrm>
            <a:off x="2123728" y="3753036"/>
            <a:ext cx="3240360" cy="6120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>
            <a:stCxn id="14" idx="3"/>
            <a:endCxn id="34" idx="1"/>
          </p:cNvCxnSpPr>
          <p:nvPr/>
        </p:nvCxnSpPr>
        <p:spPr>
          <a:xfrm>
            <a:off x="2123728" y="3753036"/>
            <a:ext cx="3240360" cy="14761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 flipH="1">
            <a:off x="2915816" y="1988840"/>
            <a:ext cx="2448272" cy="3600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 flipH="1">
            <a:off x="2879304" y="2780928"/>
            <a:ext cx="2484784" cy="302433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 flipH="1">
            <a:off x="2951312" y="3645024"/>
            <a:ext cx="2412776" cy="216024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 flipH="1">
            <a:off x="2951312" y="4653136"/>
            <a:ext cx="2412776" cy="122413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>
            <a:endCxn id="30" idx="3"/>
          </p:cNvCxnSpPr>
          <p:nvPr/>
        </p:nvCxnSpPr>
        <p:spPr>
          <a:xfrm flipH="1">
            <a:off x="2879304" y="5517232"/>
            <a:ext cx="2484784" cy="36004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/>
          <p:nvPr/>
        </p:nvCxnSpPr>
        <p:spPr>
          <a:xfrm flipH="1" flipV="1">
            <a:off x="2915816" y="6021288"/>
            <a:ext cx="2340768" cy="21602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647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Пользователь\Desktop\Элемент Лого - Градиенты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816" y="0"/>
            <a:ext cx="1656184" cy="116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496" y="44624"/>
            <a:ext cx="6660232" cy="836712"/>
          </a:xfrm>
          <a:prstGeom prst="rect">
            <a:avLst/>
          </a:prstGeom>
          <a:solidFill>
            <a:srgbClr val="C00000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Волонтеры образования Кузбасса</a:t>
            </a:r>
          </a:p>
        </p:txBody>
      </p:sp>
      <p:pic>
        <p:nvPicPr>
          <p:cNvPr id="8" name="Picture 5" descr="C:\Users\RIK-redactor\Desktop\Безымянный-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5"/>
          <a:stretch/>
        </p:blipFill>
        <p:spPr bwMode="auto">
          <a:xfrm rot="5400000">
            <a:off x="4090738" y="4072482"/>
            <a:ext cx="602484" cy="4968552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95536" y="1731294"/>
            <a:ext cx="813690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Для получения помощи необходимо обратиться на горячую линию по телефону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+7 999 648 17 56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подать заявку оператору.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Горячая линия работает с 29.10.2020  ежедневно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с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10.00 до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20.00.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Волонтер свяжется с Вами в течении дня.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82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6660232" cy="836712"/>
          </a:xfrm>
          <a:prstGeom prst="rect">
            <a:avLst/>
          </a:prstGeom>
          <a:solidFill>
            <a:srgbClr val="C00000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Волонтеры образования Кузбасса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608" y="3645024"/>
            <a:ext cx="6840759" cy="62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chemeClr val="tx2"/>
              </a:buClr>
            </a:pPr>
            <a:r>
              <a:rPr lang="ru-RU" sz="2000" b="1" dirty="0" smtClean="0">
                <a:solidFill>
                  <a:schemeClr val="tx2"/>
                </a:solidFill>
              </a:rPr>
              <a:t>Пройти собеседование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920" y="1083072"/>
            <a:ext cx="6763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Присоединиться  к Волонтерам образования: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5" descr="C:\Users\RIK-redactor\Desktop\Безымянный-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5"/>
          <a:stretch/>
        </p:blipFill>
        <p:spPr bwMode="auto">
          <a:xfrm>
            <a:off x="150893" y="1700808"/>
            <a:ext cx="602484" cy="394243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971600" y="2852936"/>
            <a:ext cx="782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ru-RU" sz="2000" b="1" dirty="0" smtClean="0">
                <a:solidFill>
                  <a:schemeClr val="tx2"/>
                </a:solidFill>
              </a:rPr>
              <a:t>Позвонить на горячую линию 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1600" y="1772816"/>
            <a:ext cx="4608512" cy="62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chemeClr val="tx2"/>
              </a:buClr>
            </a:pPr>
            <a:r>
              <a:rPr lang="ru-RU" sz="2000" b="1" dirty="0" smtClean="0">
                <a:solidFill>
                  <a:schemeClr val="tx2"/>
                </a:solidFill>
                <a:cs typeface="Times New Roman" pitchFamily="18" charset="0"/>
              </a:rPr>
              <a:t>Пройти регистрацию  на сайте </a:t>
            </a:r>
            <a:r>
              <a:rPr lang="en-US" sz="2000" b="1" dirty="0" smtClean="0">
                <a:solidFill>
                  <a:schemeClr val="tx2"/>
                </a:solidFill>
                <a:cs typeface="Times New Roman" pitchFamily="18" charset="0"/>
              </a:rPr>
              <a:t>dobro.ru</a:t>
            </a:r>
            <a:r>
              <a:rPr lang="ru-RU" sz="2000" b="1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endParaRPr lang="ru-RU" sz="2000" b="1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3608" y="4797152"/>
            <a:ext cx="7819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ru-RU" sz="2000" b="1" dirty="0" smtClean="0">
                <a:solidFill>
                  <a:schemeClr val="tx2"/>
                </a:solidFill>
                <a:cs typeface="Times New Roman" pitchFamily="18" charset="0"/>
              </a:rPr>
              <a:t>Наш оператор свяжется с Вами и расскажет  кому и когда нужна Ваша помощь!</a:t>
            </a:r>
            <a:endParaRPr lang="ru-RU" sz="2000" b="1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8011" y="5643244"/>
            <a:ext cx="8328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002060"/>
                </a:solidFill>
              </a:rPr>
              <a:t>Координатор </a:t>
            </a:r>
            <a:r>
              <a:rPr lang="ru-RU" sz="2400" b="1" dirty="0" err="1" smtClean="0">
                <a:solidFill>
                  <a:srgbClr val="002060"/>
                </a:solidFill>
              </a:rPr>
              <a:t>Тюппа</a:t>
            </a:r>
            <a:r>
              <a:rPr lang="ru-RU" sz="2400" b="1" dirty="0" smtClean="0">
                <a:solidFill>
                  <a:srgbClr val="002060"/>
                </a:solidFill>
              </a:rPr>
              <a:t> Ольга Сергеевна : раб.8 (384)2 35-37-52</a:t>
            </a:r>
          </a:p>
          <a:p>
            <a:pPr algn="r"/>
            <a:r>
              <a:rPr lang="ru-RU" sz="2400" b="1" dirty="0" smtClean="0">
                <a:solidFill>
                  <a:srgbClr val="002060"/>
                </a:solidFill>
              </a:rPr>
              <a:t>+7 900 100 03 47</a:t>
            </a:r>
          </a:p>
          <a:p>
            <a:pPr algn="r"/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endParaRPr lang="ru-RU" sz="2400" i="1" dirty="0">
              <a:solidFill>
                <a:srgbClr val="002060"/>
              </a:solidFill>
            </a:endParaRPr>
          </a:p>
        </p:txBody>
      </p:sp>
      <p:pic>
        <p:nvPicPr>
          <p:cNvPr id="14" name="Picture 2" descr="C:\Users\Пользователь\Desktop\Элемент Лого - Градиенты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3242"/>
            <a:ext cx="1656184" cy="116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563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1422</TotalTime>
  <Words>289</Words>
  <Application>Microsoft Office PowerPoint</Application>
  <PresentationFormat>Экран (4:3)</PresentationFormat>
  <Paragraphs>51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Ryzen</dc:creator>
  <cp:lastModifiedBy>Пользователь</cp:lastModifiedBy>
  <cp:revision>133</cp:revision>
  <cp:lastPrinted>2020-10-28T01:21:00Z</cp:lastPrinted>
  <dcterms:created xsi:type="dcterms:W3CDTF">2020-08-11T02:00:24Z</dcterms:created>
  <dcterms:modified xsi:type="dcterms:W3CDTF">2020-10-28T06:20:39Z</dcterms:modified>
</cp:coreProperties>
</file>